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6" r:id="rId2"/>
    <p:sldMasterId id="2147483708" r:id="rId3"/>
    <p:sldMasterId id="2147483720" r:id="rId4"/>
  </p:sldMasterIdLst>
  <p:notesMasterIdLst>
    <p:notesMasterId r:id="rId105"/>
  </p:notesMasterIdLst>
  <p:sldIdLst>
    <p:sldId id="305" r:id="rId5"/>
    <p:sldId id="444" r:id="rId6"/>
    <p:sldId id="256" r:id="rId7"/>
    <p:sldId id="42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428" r:id="rId27"/>
    <p:sldId id="276" r:id="rId28"/>
    <p:sldId id="277" r:id="rId29"/>
    <p:sldId id="278" r:id="rId30"/>
    <p:sldId id="280" r:id="rId31"/>
    <p:sldId id="281" r:id="rId32"/>
    <p:sldId id="282" r:id="rId33"/>
    <p:sldId id="283" r:id="rId34"/>
    <p:sldId id="284" r:id="rId35"/>
    <p:sldId id="286" r:id="rId36"/>
    <p:sldId id="287" r:id="rId37"/>
    <p:sldId id="288" r:id="rId38"/>
    <p:sldId id="279" r:id="rId39"/>
    <p:sldId id="289" r:id="rId40"/>
    <p:sldId id="429" r:id="rId41"/>
    <p:sldId id="290" r:id="rId42"/>
    <p:sldId id="291" r:id="rId43"/>
    <p:sldId id="292" r:id="rId44"/>
    <p:sldId id="293" r:id="rId45"/>
    <p:sldId id="297" r:id="rId46"/>
    <p:sldId id="298" r:id="rId47"/>
    <p:sldId id="436" r:id="rId48"/>
    <p:sldId id="437" r:id="rId49"/>
    <p:sldId id="438" r:id="rId50"/>
    <p:sldId id="439" r:id="rId51"/>
    <p:sldId id="440" r:id="rId52"/>
    <p:sldId id="441" r:id="rId53"/>
    <p:sldId id="431" r:id="rId54"/>
    <p:sldId id="432" r:id="rId55"/>
    <p:sldId id="433" r:id="rId56"/>
    <p:sldId id="434" r:id="rId57"/>
    <p:sldId id="435" r:id="rId58"/>
    <p:sldId id="430" r:id="rId59"/>
    <p:sldId id="299" r:id="rId60"/>
    <p:sldId id="300" r:id="rId61"/>
    <p:sldId id="301" r:id="rId62"/>
    <p:sldId id="302" r:id="rId63"/>
    <p:sldId id="303" r:id="rId64"/>
    <p:sldId id="304" r:id="rId65"/>
    <p:sldId id="442" r:id="rId66"/>
    <p:sldId id="306" r:id="rId67"/>
    <p:sldId id="307" r:id="rId68"/>
    <p:sldId id="308" r:id="rId69"/>
    <p:sldId id="309" r:id="rId70"/>
    <p:sldId id="310" r:id="rId71"/>
    <p:sldId id="311" r:id="rId72"/>
    <p:sldId id="312" r:id="rId73"/>
    <p:sldId id="313" r:id="rId74"/>
    <p:sldId id="31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443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445" r:id="rId100"/>
    <p:sldId id="446" r:id="rId101"/>
    <p:sldId id="447" r:id="rId102"/>
    <p:sldId id="448" r:id="rId103"/>
    <p:sldId id="449" r:id="rId10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1"/>
  </p:normalViewPr>
  <p:slideViewPr>
    <p:cSldViewPr>
      <p:cViewPr varScale="1">
        <p:scale>
          <a:sx n="107" d="100"/>
          <a:sy n="107" d="100"/>
        </p:scale>
        <p:origin x="5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D2DF8-B751-454E-BA98-6CF166C4FD80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17934-43F9-4921-BE66-2A7D3F349D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00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17934-43F9-4921-BE66-2A7D3F349DF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600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217934-43F9-4921-BE66-2A7D3F349DF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64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EAEB8-63A0-448D-8358-5324630CFB1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574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217934-43F9-4921-BE66-2A7D3F349DF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008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217934-43F9-4921-BE66-2A7D3F349DF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029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217934-43F9-4921-BE66-2A7D3F349DF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586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217934-43F9-4921-BE66-2A7D3F349DF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537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217934-43F9-4921-BE66-2A7D3F349DF5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473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47B7-A714-0B4B-8B6C-CCCA3D206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8ACCC-F616-C044-BF5E-E73A4FE73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63985-F5C0-0B4E-A8FF-B76A4BB5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17132-8FA2-B440-800E-04FBCE64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2742E-D9D2-434A-B962-4A6001853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55355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1066-9CD8-C547-97E9-4E957EBF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92760-9CDE-F044-BF74-E919AD144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F00F7-2510-FA47-9DF0-6A37A2AF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3BA74-2385-AC40-80E2-ADC8C377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7D57B-423D-4F42-B5EE-F227A17CE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63545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301C6-65AC-6F46-B2F1-C932367F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0F18F-C95E-A94D-964B-4ED2899BE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55C64-64CA-9F4E-88B9-16663726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9C920-1183-2342-BD2E-66A1733EE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EA4B5-F1F7-E145-A5A9-D926C0E8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54576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6D72-8636-A74A-A59C-16836ECF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3ACDC-7F3B-E044-991B-93B33A1B2F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EE42A-62E1-7B4D-99D9-27C8F8D68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8EDC7-F72D-FE43-8648-E8AFE7406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EF619-DFEA-2C4E-9194-ADFE391F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FABED-0586-3F4F-8C5B-E3672A762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45025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41859-3EEB-B341-A7E9-23FE65F9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59F3D-454E-014F-876C-238505D18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8C7AD-928D-1941-9556-7F423FD05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D8B95-D48A-4E40-9629-653F8A436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177B3-22B6-DF42-9F5F-D0D93DD5A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FBC00-5E88-0843-9FC7-6434CF197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E6732C-5DAD-7441-A6F4-E8594440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53DF5D-C6E0-1F41-9A38-6F0FCD47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52678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C9B6F-952C-364E-A1E6-468A02D9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64780-6CD4-104B-BFA1-9125C271B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B63A2-91C8-4E45-A63B-1BE1F8384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46833-CBE7-7A40-ABD3-1A68B55D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60153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4D00A8-71F3-4B4D-B553-ED141A10B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F4368E-17F7-5541-83FE-36539BDAC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0DC81-63DC-BD4B-AFE3-22D0E911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54081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D114-0CB6-E141-8991-7E19C272E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B81F-49BB-454A-9EE6-4BF8B011F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CB426-A302-734E-B9BF-78A169442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F42D1-E90C-CA4F-8328-0985F3B75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BDEC5-5663-3542-A01A-0CE5A36B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87E2C-CA64-DC44-8AC6-D003DB0DD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844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02D9F-AC08-DF46-9431-08200B837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CBBE48-D705-C044-8979-668C4FB958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DA096-8F09-114B-8294-2745C12B2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E3228-ED9C-F048-890D-989C689CD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C5C30-1AE7-AE4E-9DF7-BB136139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D9D1D-9979-7B41-BCC8-99CBC3FC4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278860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1D61-5D48-5A4B-B290-D19774FB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BC349-4F80-BF46-B59F-61B9F53B4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8B2CB-B514-DB45-B132-1938088A6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1E467-2A2E-664E-8724-47B24C57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4BDC8-15F9-1842-8F7B-E727432B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893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A4FA71-49EF-F546-821C-0790A6E868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9D82AE-96DA-024D-811C-F6492620F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0B165-EC6D-6C4D-B26B-159FDE043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D398B-5E01-D54B-AB76-C27D016A9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5716D-5B17-DB48-B5D7-3DBF60891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805328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9222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5306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5104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54918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7518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266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608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3056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4250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4040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9226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4536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7958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9023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660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153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8483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424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5181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3056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387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9313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33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855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D5C51-44C2-BF4A-92A8-1AAB2D4B3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38E62-CAD0-F44E-9C4A-F23EB8F8B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9ACC9-2AD7-4F40-88C0-28F723E4C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7EEFF-0AC7-1C4D-9C9F-E3CF9046CD1A}" type="datetimeFigureOut">
              <a:rPr lang="en-TW" smtClean="0"/>
              <a:t>2020/7/15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1572C-0235-1C41-ABBE-59973EA29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2BE78-1F04-0247-B5AA-7471A7DC2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BA1A6-D0CF-B04C-8888-C6FF5AEB977F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3745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38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3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181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3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6" Type="http://schemas.microsoft.com/office/2007/relationships/hdphoto" Target="../media/hdphoto2.wdp"/><Relationship Id="rId5" Type="http://schemas.openxmlformats.org/officeDocument/2006/relationships/image" Target="../media/image65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microsoft.com/office/2007/relationships/hdphoto" Target="../media/hdphoto4.wdp"/><Relationship Id="rId5" Type="http://schemas.openxmlformats.org/officeDocument/2006/relationships/image" Target="../media/image67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microsoft.com/office/2007/relationships/hdphoto" Target="../media/hdphoto6.wdp"/><Relationship Id="rId5" Type="http://schemas.openxmlformats.org/officeDocument/2006/relationships/image" Target="../media/image69.png"/><Relationship Id="rId4" Type="http://schemas.microsoft.com/office/2007/relationships/hdphoto" Target="../media/hdphoto5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6" Type="http://schemas.microsoft.com/office/2007/relationships/hdphoto" Target="../media/hdphoto8.wdp"/><Relationship Id="rId5" Type="http://schemas.openxmlformats.org/officeDocument/2006/relationships/image" Target="../media/image71.png"/><Relationship Id="rId4" Type="http://schemas.microsoft.com/office/2007/relationships/hdphoto" Target="../media/hdphoto7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6" Type="http://schemas.microsoft.com/office/2007/relationships/hdphoto" Target="../media/hdphoto10.wdp"/><Relationship Id="rId5" Type="http://schemas.openxmlformats.org/officeDocument/2006/relationships/image" Target="../media/image73.png"/><Relationship Id="rId4" Type="http://schemas.microsoft.com/office/2007/relationships/hdphoto" Target="../media/hdphoto9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microsoft.com/office/2007/relationships/hdphoto" Target="../media/hdphoto12.wdp"/><Relationship Id="rId5" Type="http://schemas.openxmlformats.org/officeDocument/2006/relationships/image" Target="../media/image75.png"/><Relationship Id="rId4" Type="http://schemas.microsoft.com/office/2007/relationships/hdphoto" Target="../media/hdphoto1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microsoft.com/office/2007/relationships/hdphoto" Target="../media/hdphoto14.wdp"/><Relationship Id="rId5" Type="http://schemas.openxmlformats.org/officeDocument/2006/relationships/image" Target="../media/image77.png"/><Relationship Id="rId4" Type="http://schemas.microsoft.com/office/2007/relationships/hdphoto" Target="../media/hdphoto13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6" Type="http://schemas.microsoft.com/office/2007/relationships/hdphoto" Target="../media/hdphoto16.wdp"/><Relationship Id="rId5" Type="http://schemas.openxmlformats.org/officeDocument/2006/relationships/image" Target="../media/image79.png"/><Relationship Id="rId4" Type="http://schemas.microsoft.com/office/2007/relationships/hdphoto" Target="../media/hdphoto15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6" Type="http://schemas.microsoft.com/office/2007/relationships/hdphoto" Target="../media/hdphoto18.wdp"/><Relationship Id="rId5" Type="http://schemas.openxmlformats.org/officeDocument/2006/relationships/image" Target="../media/image81.png"/><Relationship Id="rId4" Type="http://schemas.microsoft.com/office/2007/relationships/hdphoto" Target="../media/hdphoto17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microsoft.com/office/2007/relationships/hdphoto" Target="../media/hdphoto20.wdp"/><Relationship Id="rId5" Type="http://schemas.openxmlformats.org/officeDocument/2006/relationships/image" Target="../media/image83.png"/><Relationship Id="rId4" Type="http://schemas.microsoft.com/office/2007/relationships/hdphoto" Target="../media/hdphoto19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microsoft.com/office/2007/relationships/hdphoto" Target="../media/hdphoto22.wdp"/><Relationship Id="rId5" Type="http://schemas.openxmlformats.org/officeDocument/2006/relationships/image" Target="../media/image85.png"/><Relationship Id="rId4" Type="http://schemas.microsoft.com/office/2007/relationships/hdphoto" Target="../media/hdphoto2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6" Type="http://schemas.microsoft.com/office/2007/relationships/hdphoto" Target="../media/hdphoto24.wdp"/><Relationship Id="rId5" Type="http://schemas.openxmlformats.org/officeDocument/2006/relationships/image" Target="../media/image87.png"/><Relationship Id="rId4" Type="http://schemas.microsoft.com/office/2007/relationships/hdphoto" Target="../media/hdphoto2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microsoft.com/office/2007/relationships/hdphoto" Target="../media/hdphoto26.wdp"/><Relationship Id="rId5" Type="http://schemas.openxmlformats.org/officeDocument/2006/relationships/image" Target="../media/image89.png"/><Relationship Id="rId4" Type="http://schemas.microsoft.com/office/2007/relationships/hdphoto" Target="../media/hdphoto25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6" Type="http://schemas.microsoft.com/office/2007/relationships/hdphoto" Target="../media/hdphoto28.wdp"/><Relationship Id="rId5" Type="http://schemas.openxmlformats.org/officeDocument/2006/relationships/image" Target="../media/image91.png"/><Relationship Id="rId4" Type="http://schemas.microsoft.com/office/2007/relationships/hdphoto" Target="../media/hdphoto27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microsoft.com/office/2007/relationships/hdphoto" Target="../media/hdphoto30.wdp"/><Relationship Id="rId5" Type="http://schemas.openxmlformats.org/officeDocument/2006/relationships/image" Target="../media/image93.png"/><Relationship Id="rId4" Type="http://schemas.microsoft.com/office/2007/relationships/hdphoto" Target="../media/hdphoto29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6" Type="http://schemas.microsoft.com/office/2007/relationships/hdphoto" Target="../media/hdphoto32.wdp"/><Relationship Id="rId5" Type="http://schemas.openxmlformats.org/officeDocument/2006/relationships/image" Target="../media/image95.png"/><Relationship Id="rId4" Type="http://schemas.microsoft.com/office/2007/relationships/hdphoto" Target="../media/hdphoto3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microsoft.com/office/2007/relationships/hdphoto" Target="../media/hdphoto34.wdp"/><Relationship Id="rId5" Type="http://schemas.openxmlformats.org/officeDocument/2006/relationships/image" Target="../media/image97.png"/><Relationship Id="rId4" Type="http://schemas.microsoft.com/office/2007/relationships/hdphoto" Target="../media/hdphoto33.wd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1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2007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4" name="AutoShape 2" descr="可爱史迪奇史迪仔星际宝贝Sticker by 叽叽"/>
          <p:cNvSpPr>
            <a:spLocks noChangeAspect="1" noChangeArrowheads="1"/>
          </p:cNvSpPr>
          <p:nvPr/>
        </p:nvSpPr>
        <p:spPr bwMode="auto">
          <a:xfrm>
            <a:off x="460375" y="10175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3" y="1322389"/>
            <a:ext cx="3975995" cy="397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40332"/>
            <a:ext cx="3888869" cy="3888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3408425" y="5046036"/>
            <a:ext cx="22817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無尾熊</a:t>
            </a:r>
          </a:p>
        </p:txBody>
      </p:sp>
    </p:spTree>
    <p:extLst>
      <p:ext uri="{BB962C8B-B14F-4D97-AF65-F5344CB8AC3E}">
        <p14:creationId xmlns:p14="http://schemas.microsoft.com/office/powerpoint/2010/main" val="13833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24DAAD-A80A-414E-8321-61BD549E5B8F}"/>
              </a:ext>
            </a:extLst>
          </p:cNvPr>
          <p:cNvSpPr/>
          <p:nvPr/>
        </p:nvSpPr>
        <p:spPr>
          <a:xfrm>
            <a:off x="620742" y="2492896"/>
            <a:ext cx="7902515" cy="1872208"/>
          </a:xfrm>
          <a:prstGeom prst="roundRect">
            <a:avLst/>
          </a:prstGeom>
          <a:solidFill>
            <a:schemeClr val="lt1">
              <a:alpha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小隊時間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W" sz="2400" dirty="0">
                <a:solidFill>
                  <a:prstClr val="black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17:00-19:30 BBQ</a:t>
            </a:r>
            <a:endParaRPr kumimoji="0" lang="en-TW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notate TC" panose="03000500000000000000" pitchFamily="66" charset="-120"/>
              <a:ea typeface="Hannotate TC" panose="03000500000000000000" pitchFamily="66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700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1628800"/>
            <a:ext cx="4608511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6" descr="挑戰「無敵恐怖蔬菜」！超萌鬆獅犬吃到臉擠成一團也不放手- 寵伴Partners"/>
          <p:cNvSpPr>
            <a:spLocks noChangeAspect="1" noChangeArrowheads="1"/>
          </p:cNvSpPr>
          <p:nvPr/>
        </p:nvSpPr>
        <p:spPr bwMode="auto">
          <a:xfrm>
            <a:off x="460375" y="10175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5" name="AutoShape 8" descr="挑戰「無敵恐怖蔬菜」！超萌鬆獅犬吃到臉擠成一團也不放手- 寵伴Partners"/>
          <p:cNvSpPr>
            <a:spLocks noChangeAspect="1" noChangeArrowheads="1"/>
          </p:cNvSpPr>
          <p:nvPr/>
        </p:nvSpPr>
        <p:spPr bwMode="auto">
          <a:xfrm>
            <a:off x="612775" y="11699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3687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270" y="1430779"/>
            <a:ext cx="2848148" cy="3560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3757944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鬆獅</a:t>
            </a:r>
          </a:p>
        </p:txBody>
      </p:sp>
    </p:spTree>
    <p:extLst>
      <p:ext uri="{BB962C8B-B14F-4D97-AF65-F5344CB8AC3E}">
        <p14:creationId xmlns:p14="http://schemas.microsoft.com/office/powerpoint/2010/main" val="4646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37767"/>
            <a:ext cx="3096344" cy="4300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7" t="3234" r="17269" b="-3234"/>
          <a:stretch/>
        </p:blipFill>
        <p:spPr bwMode="auto">
          <a:xfrm>
            <a:off x="4283970" y="1916833"/>
            <a:ext cx="4686676" cy="2936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3757944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青蛙</a:t>
            </a:r>
          </a:p>
        </p:txBody>
      </p:sp>
    </p:spTree>
    <p:extLst>
      <p:ext uri="{BB962C8B-B14F-4D97-AF65-F5344CB8AC3E}">
        <p14:creationId xmlns:p14="http://schemas.microsoft.com/office/powerpoint/2010/main" val="62644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37" y="1017590"/>
            <a:ext cx="3219179" cy="4301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4" y="1404386"/>
            <a:ext cx="3897796" cy="3915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408425" y="5046036"/>
            <a:ext cx="22817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鬥牛犬</a:t>
            </a:r>
          </a:p>
        </p:txBody>
      </p:sp>
    </p:spTree>
    <p:extLst>
      <p:ext uri="{BB962C8B-B14F-4D97-AF65-F5344CB8AC3E}">
        <p14:creationId xmlns:p14="http://schemas.microsoft.com/office/powerpoint/2010/main" val="326349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4" name="AutoShape 3" descr="教育秘籍《功夫熊貓》，教你正確打開子女- 每日頭條"/>
          <p:cNvSpPr>
            <a:spLocks noChangeAspect="1" noChangeArrowheads="1"/>
          </p:cNvSpPr>
          <p:nvPr/>
        </p:nvSpPr>
        <p:spPr bwMode="auto">
          <a:xfrm>
            <a:off x="460375" y="10175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5" name="AutoShape 5" descr="教育秘籍《功夫熊貓》，教你正確打開子女- 每日頭條"/>
          <p:cNvSpPr>
            <a:spLocks noChangeAspect="1" noChangeArrowheads="1"/>
          </p:cNvSpPr>
          <p:nvPr/>
        </p:nvSpPr>
        <p:spPr bwMode="auto">
          <a:xfrm>
            <a:off x="612775" y="11699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33800" name="Picture 8" descr="功夫熊猫序篇师父图鉴_功夫熊猫序篇师父属性技能详解_手心游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12"/>
          <a:stretch/>
        </p:blipFill>
        <p:spPr bwMode="auto">
          <a:xfrm>
            <a:off x="460375" y="1337996"/>
            <a:ext cx="4175248" cy="381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5" y="1772818"/>
            <a:ext cx="3807579" cy="2852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3408425" y="5046036"/>
            <a:ext cx="22817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小熊貓</a:t>
            </a:r>
          </a:p>
        </p:txBody>
      </p:sp>
    </p:spTree>
    <p:extLst>
      <p:ext uri="{BB962C8B-B14F-4D97-AF65-F5344CB8AC3E}">
        <p14:creationId xmlns:p14="http://schemas.microsoft.com/office/powerpoint/2010/main" val="210796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32771" name="Picture 3" descr="教你如何輕鬆用小畫家畫魔人啾啾- iam78945的創作- 巴哈姆特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81"/>
          <a:stretch/>
        </p:blipFill>
        <p:spPr bwMode="auto">
          <a:xfrm>
            <a:off x="184179" y="1412776"/>
            <a:ext cx="4768452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5" descr="萌到飛起！小猩猩歐慨是來和珂伊爭寵的嗎？ - 壹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645" y="1291383"/>
            <a:ext cx="2932619" cy="391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757944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猩猩</a:t>
            </a:r>
          </a:p>
        </p:txBody>
      </p:sp>
    </p:spTree>
    <p:extLst>
      <p:ext uri="{BB962C8B-B14F-4D97-AF65-F5344CB8AC3E}">
        <p14:creationId xmlns:p14="http://schemas.microsoft.com/office/powerpoint/2010/main" val="403698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31746" name="Picture 2" descr="搶先看迪士尼《獅子王》最新電影海報！丁滿與彭彭真面目最「驚」喜？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24861" y="1169991"/>
            <a:ext cx="3546627" cy="398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女子不重則不威- 國家地理雜誌中文網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940" y="1161296"/>
            <a:ext cx="4161331" cy="399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757944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狐蒙</a:t>
            </a:r>
          </a:p>
        </p:txBody>
      </p:sp>
    </p:spTree>
    <p:extLst>
      <p:ext uri="{BB962C8B-B14F-4D97-AF65-F5344CB8AC3E}">
        <p14:creationId xmlns:p14="http://schemas.microsoft.com/office/powerpoint/2010/main" val="14477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6" y="1044424"/>
            <a:ext cx="2572413" cy="4463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1" y="1628801"/>
            <a:ext cx="4838863" cy="3525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408425" y="5046036"/>
            <a:ext cx="22817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金絲雀</a:t>
            </a:r>
          </a:p>
        </p:txBody>
      </p:sp>
    </p:spTree>
    <p:extLst>
      <p:ext uri="{BB962C8B-B14F-4D97-AF65-F5344CB8AC3E}">
        <p14:creationId xmlns:p14="http://schemas.microsoft.com/office/powerpoint/2010/main" val="356329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29698" name="Picture 2" descr="這個網友喝醉超HIGH時在身上刺了這個神奇寶貝的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169991"/>
            <a:ext cx="4107547" cy="462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6" y="1700808"/>
            <a:ext cx="4512503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757944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蜥蜴</a:t>
            </a:r>
          </a:p>
        </p:txBody>
      </p:sp>
    </p:spTree>
    <p:extLst>
      <p:ext uri="{BB962C8B-B14F-4D97-AF65-F5344CB8AC3E}">
        <p14:creationId xmlns:p14="http://schemas.microsoft.com/office/powerpoint/2010/main" val="396188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35" y="1017591"/>
            <a:ext cx="4161935" cy="4161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97" y="2233653"/>
            <a:ext cx="3934747" cy="2203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757944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蚱蜢</a:t>
            </a:r>
          </a:p>
        </p:txBody>
      </p:sp>
    </p:spTree>
    <p:extLst>
      <p:ext uri="{BB962C8B-B14F-4D97-AF65-F5344CB8AC3E}">
        <p14:creationId xmlns:p14="http://schemas.microsoft.com/office/powerpoint/2010/main" val="396700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24DAAD-A80A-414E-8321-61BD549E5B8F}"/>
              </a:ext>
            </a:extLst>
          </p:cNvPr>
          <p:cNvSpPr/>
          <p:nvPr/>
        </p:nvSpPr>
        <p:spPr>
          <a:xfrm>
            <a:off x="620742" y="2492896"/>
            <a:ext cx="7902515" cy="1872208"/>
          </a:xfrm>
          <a:prstGeom prst="roundRect">
            <a:avLst/>
          </a:prstGeom>
          <a:solidFill>
            <a:schemeClr val="lt1">
              <a:alpha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新生訓練</a:t>
            </a:r>
          </a:p>
        </p:txBody>
      </p:sp>
    </p:spTree>
    <p:extLst>
      <p:ext uri="{BB962C8B-B14F-4D97-AF65-F5344CB8AC3E}">
        <p14:creationId xmlns:p14="http://schemas.microsoft.com/office/powerpoint/2010/main" val="517225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" r="7871"/>
          <a:stretch/>
        </p:blipFill>
        <p:spPr bwMode="auto">
          <a:xfrm>
            <a:off x="171345" y="1065102"/>
            <a:ext cx="3400411" cy="3980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" r="36351"/>
          <a:stretch/>
        </p:blipFill>
        <p:spPr bwMode="auto">
          <a:xfrm>
            <a:off x="5367205" y="1065101"/>
            <a:ext cx="2948217" cy="409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757944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企鵝</a:t>
            </a:r>
          </a:p>
        </p:txBody>
      </p:sp>
    </p:spTree>
    <p:extLst>
      <p:ext uri="{BB962C8B-B14F-4D97-AF65-F5344CB8AC3E}">
        <p14:creationId xmlns:p14="http://schemas.microsoft.com/office/powerpoint/2010/main" val="167115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4" name="AutoShape 3" descr="屹耳8剪贴画免费下载"/>
          <p:cNvSpPr>
            <a:spLocks noChangeAspect="1" noChangeArrowheads="1"/>
          </p:cNvSpPr>
          <p:nvPr/>
        </p:nvSpPr>
        <p:spPr bwMode="auto">
          <a:xfrm>
            <a:off x="460375" y="10175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26" y="1700810"/>
            <a:ext cx="4022849" cy="320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343" y="1738027"/>
            <a:ext cx="4176464" cy="3132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757944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驢子</a:t>
            </a:r>
          </a:p>
        </p:txBody>
      </p:sp>
    </p:spTree>
    <p:extLst>
      <p:ext uri="{BB962C8B-B14F-4D97-AF65-F5344CB8AC3E}">
        <p14:creationId xmlns:p14="http://schemas.microsoft.com/office/powerpoint/2010/main" val="363938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8" y="1017591"/>
            <a:ext cx="4160519" cy="4160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75"/>
          <a:stretch/>
        </p:blipFill>
        <p:spPr bwMode="auto">
          <a:xfrm>
            <a:off x="4644008" y="1745013"/>
            <a:ext cx="4392488" cy="331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058905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黃金獵犬</a:t>
            </a:r>
          </a:p>
        </p:txBody>
      </p:sp>
    </p:spTree>
    <p:extLst>
      <p:ext uri="{BB962C8B-B14F-4D97-AF65-F5344CB8AC3E}">
        <p14:creationId xmlns:p14="http://schemas.microsoft.com/office/powerpoint/2010/main" val="943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智慧頭腦圖片素材-JPG圖片尺寸3000 × 2000px-高清圖片500661745-zh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"/>
          <a:stretch/>
        </p:blipFill>
        <p:spPr bwMode="auto">
          <a:xfrm>
            <a:off x="-1743367" y="-123393"/>
            <a:ext cx="12630733" cy="710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C02CA3D-8ABB-A54B-BFCB-B03039AE8D6B}"/>
              </a:ext>
            </a:extLst>
          </p:cNvPr>
          <p:cNvGrpSpPr/>
          <p:nvPr/>
        </p:nvGrpSpPr>
        <p:grpSpPr>
          <a:xfrm>
            <a:off x="769392" y="2072753"/>
            <a:ext cx="7706051" cy="2712497"/>
            <a:chOff x="577044" y="1977685"/>
            <a:chExt cx="5779538" cy="2034373"/>
          </a:xfrm>
        </p:grpSpPr>
        <p:sp>
          <p:nvSpPr>
            <p:cNvPr id="4" name="矩形 3"/>
            <p:cNvSpPr/>
            <p:nvPr/>
          </p:nvSpPr>
          <p:spPr>
            <a:xfrm>
              <a:off x="577044" y="3111811"/>
              <a:ext cx="5672844" cy="9002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 defTabSz="1219170"/>
              <a:r>
                <a:rPr lang="zh-TW" altLang="en-US" sz="7200" b="1" dirty="0">
                  <a:ln w="19050">
                    <a:solidFill>
                      <a:srgbClr val="1F497D">
                        <a:tint val="1000"/>
                      </a:srgb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猜猜這是哪個國家</a:t>
              </a:r>
              <a:r>
                <a:rPr lang="en-US" altLang="zh-TW" sz="7200" b="1" dirty="0">
                  <a:ln w="19050">
                    <a:solidFill>
                      <a:srgbClr val="1F497D">
                        <a:tint val="1000"/>
                      </a:srgb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?</a:t>
              </a:r>
              <a:endParaRPr lang="zh-TW" altLang="en-US" sz="7200" b="1" dirty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華康墨字體" pitchFamily="81" charset="-120"/>
                <a:ea typeface="華康墨字體" pitchFamily="81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83738" y="1977685"/>
              <a:ext cx="5672844" cy="10849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 defTabSz="1219170"/>
              <a:r>
                <a:rPr lang="zh-TW" altLang="en-US" sz="8800" b="1" dirty="0">
                  <a:ln w="19050">
                    <a:solidFill>
                      <a:srgbClr val="1F497D">
                        <a:tint val="1000"/>
                      </a:srgb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國旗篇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5081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3" t="17395" r="24885" b="27684"/>
          <a:stretch/>
        </p:blipFill>
        <p:spPr bwMode="auto">
          <a:xfrm>
            <a:off x="307977" y="1988840"/>
            <a:ext cx="3426823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2" y="2062879"/>
            <a:ext cx="3342284" cy="2228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408425" y="5046036"/>
            <a:ext cx="22817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義大利</a:t>
            </a:r>
          </a:p>
        </p:txBody>
      </p:sp>
    </p:spTree>
    <p:extLst>
      <p:ext uri="{BB962C8B-B14F-4D97-AF65-F5344CB8AC3E}">
        <p14:creationId xmlns:p14="http://schemas.microsoft.com/office/powerpoint/2010/main" val="142170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23554" name="Picture 2" descr="D:\Users\brian\Desktop\321\159456614149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81" y="2277123"/>
            <a:ext cx="3219451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希臘國旗- 維基百科，自由的百科全書"/>
          <p:cNvSpPr>
            <a:spLocks noChangeAspect="1" noChangeArrowheads="1"/>
          </p:cNvSpPr>
          <p:nvPr/>
        </p:nvSpPr>
        <p:spPr bwMode="auto">
          <a:xfrm>
            <a:off x="460375" y="10175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321511"/>
            <a:ext cx="3181536" cy="212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757944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希臘</a:t>
            </a:r>
          </a:p>
        </p:txBody>
      </p:sp>
    </p:spTree>
    <p:extLst>
      <p:ext uri="{BB962C8B-B14F-4D97-AF65-F5344CB8AC3E}">
        <p14:creationId xmlns:p14="http://schemas.microsoft.com/office/powerpoint/2010/main" val="266488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22529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9" t="12706" r="22660" b="25712"/>
          <a:stretch/>
        </p:blipFill>
        <p:spPr bwMode="auto">
          <a:xfrm>
            <a:off x="637431" y="1988843"/>
            <a:ext cx="3312368" cy="247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3" descr="中華人民共和國國旗- 維基百科，自由的百科全書"/>
          <p:cNvSpPr>
            <a:spLocks noChangeAspect="1" noChangeArrowheads="1"/>
          </p:cNvSpPr>
          <p:nvPr/>
        </p:nvSpPr>
        <p:spPr bwMode="auto">
          <a:xfrm>
            <a:off x="460375" y="10175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7" y="2090769"/>
            <a:ext cx="3422155" cy="228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757944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中國</a:t>
            </a:r>
          </a:p>
        </p:txBody>
      </p:sp>
    </p:spTree>
    <p:extLst>
      <p:ext uri="{BB962C8B-B14F-4D97-AF65-F5344CB8AC3E}">
        <p14:creationId xmlns:p14="http://schemas.microsoft.com/office/powerpoint/2010/main" val="399973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712" y="2176081"/>
            <a:ext cx="3466704" cy="2306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 descr="D:\Users\brian\Desktop\321\159456626158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219884"/>
            <a:ext cx="32766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757944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越南</a:t>
            </a:r>
          </a:p>
        </p:txBody>
      </p:sp>
    </p:spTree>
    <p:extLst>
      <p:ext uri="{BB962C8B-B14F-4D97-AF65-F5344CB8AC3E}">
        <p14:creationId xmlns:p14="http://schemas.microsoft.com/office/powerpoint/2010/main" val="14027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19457" name="Picture 1" descr="D:\Users\brian\Desktop\321\15945662452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6" y="2343151"/>
            <a:ext cx="3143251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144" y="2248721"/>
            <a:ext cx="2266131" cy="2266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757944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瑞士</a:t>
            </a:r>
          </a:p>
        </p:txBody>
      </p:sp>
    </p:spTree>
    <p:extLst>
      <p:ext uri="{BB962C8B-B14F-4D97-AF65-F5344CB8AC3E}">
        <p14:creationId xmlns:p14="http://schemas.microsoft.com/office/powerpoint/2010/main" val="279251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18433" name="Picture 1" descr="D:\Users\brian\Desktop\321\159456625337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23" y="2420890"/>
            <a:ext cx="3333751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3" descr="土耳其國旗- Wikiwand"/>
          <p:cNvSpPr>
            <a:spLocks noChangeAspect="1" noChangeArrowheads="1"/>
          </p:cNvSpPr>
          <p:nvPr/>
        </p:nvSpPr>
        <p:spPr bwMode="auto">
          <a:xfrm>
            <a:off x="460375" y="10175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11" y="2345987"/>
            <a:ext cx="3466728" cy="2311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408425" y="5046036"/>
            <a:ext cx="22817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土耳其</a:t>
            </a:r>
          </a:p>
        </p:txBody>
      </p:sp>
    </p:spTree>
    <p:extLst>
      <p:ext uri="{BB962C8B-B14F-4D97-AF65-F5344CB8AC3E}">
        <p14:creationId xmlns:p14="http://schemas.microsoft.com/office/powerpoint/2010/main" val="267102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智慧頭腦圖片素材-JPG圖片尺寸3000 × 2000px-高清圖片500661745-zh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"/>
          <a:stretch/>
        </p:blipFill>
        <p:spPr bwMode="auto">
          <a:xfrm>
            <a:off x="-1743364" y="-123392"/>
            <a:ext cx="12630728" cy="71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421651" y="2644172"/>
            <a:ext cx="63007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TW" altLang="en-US" sz="9600" b="1" dirty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華康墨字體" pitchFamily="81" charset="-120"/>
                <a:ea typeface="華康墨字體" pitchFamily="81" charset="-120"/>
              </a:rPr>
              <a:t>誰是金頭腦</a:t>
            </a:r>
          </a:p>
        </p:txBody>
      </p:sp>
    </p:spTree>
    <p:extLst>
      <p:ext uri="{BB962C8B-B14F-4D97-AF65-F5344CB8AC3E}">
        <p14:creationId xmlns:p14="http://schemas.microsoft.com/office/powerpoint/2010/main" val="1549614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17409" name="Picture 1" descr="D:\Users\brian\Desktop\321\15945662696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05" y="2290577"/>
            <a:ext cx="31908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3" descr="泰國國旗- 維基百科，自由的百科全書"/>
          <p:cNvSpPr>
            <a:spLocks noChangeAspect="1" noChangeArrowheads="1"/>
          </p:cNvSpPr>
          <p:nvPr/>
        </p:nvSpPr>
        <p:spPr bwMode="auto">
          <a:xfrm>
            <a:off x="460375" y="10175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281886"/>
            <a:ext cx="3168352" cy="208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757944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印度</a:t>
            </a:r>
          </a:p>
        </p:txBody>
      </p:sp>
    </p:spTree>
    <p:extLst>
      <p:ext uri="{BB962C8B-B14F-4D97-AF65-F5344CB8AC3E}">
        <p14:creationId xmlns:p14="http://schemas.microsoft.com/office/powerpoint/2010/main" val="234654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50" y="2219199"/>
            <a:ext cx="3407481" cy="227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5" name="Picture 1" descr="D:\Users\brian\Desktop\321\159456630392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187467"/>
            <a:ext cx="34671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757944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泰國</a:t>
            </a:r>
          </a:p>
        </p:txBody>
      </p:sp>
    </p:spTree>
    <p:extLst>
      <p:ext uri="{BB962C8B-B14F-4D97-AF65-F5344CB8AC3E}">
        <p14:creationId xmlns:p14="http://schemas.microsoft.com/office/powerpoint/2010/main" val="294291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14337" name="Picture 1" descr="D:\Users\brian\Desktop\321\15945663193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8" y="2319337"/>
            <a:ext cx="3713231" cy="245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51" y="2319337"/>
            <a:ext cx="3511295" cy="2457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757944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巴西</a:t>
            </a:r>
          </a:p>
        </p:txBody>
      </p:sp>
    </p:spTree>
    <p:extLst>
      <p:ext uri="{BB962C8B-B14F-4D97-AF65-F5344CB8AC3E}">
        <p14:creationId xmlns:p14="http://schemas.microsoft.com/office/powerpoint/2010/main" val="90806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13313" name="Picture 1" descr="D:\Users\brian\Desktop\321\1594566328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61" y="2510175"/>
            <a:ext cx="3219451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2624768"/>
            <a:ext cx="4037435" cy="201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757944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澳洲</a:t>
            </a:r>
          </a:p>
        </p:txBody>
      </p:sp>
    </p:spTree>
    <p:extLst>
      <p:ext uri="{BB962C8B-B14F-4D97-AF65-F5344CB8AC3E}">
        <p14:creationId xmlns:p14="http://schemas.microsoft.com/office/powerpoint/2010/main" val="389198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12289" name="Picture 1" descr="D:\Users\brian\Desktop\321\15945662905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8" y="2319707"/>
            <a:ext cx="3473897" cy="23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319709"/>
            <a:ext cx="3602173" cy="240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408425" y="5046036"/>
            <a:ext cx="22817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黎巴嫩</a:t>
            </a:r>
          </a:p>
        </p:txBody>
      </p:sp>
    </p:spTree>
    <p:extLst>
      <p:ext uri="{BB962C8B-B14F-4D97-AF65-F5344CB8AC3E}">
        <p14:creationId xmlns:p14="http://schemas.microsoft.com/office/powerpoint/2010/main" val="98085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21505" name="Picture 1" descr="D:\Users\brian\Desktop\321\15945662357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94" y="2132859"/>
            <a:ext cx="34575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3" descr="極其相似的國旗，不對比，難以發現端倪- 每日頭條"/>
          <p:cNvSpPr>
            <a:spLocks noChangeAspect="1" noChangeArrowheads="1"/>
          </p:cNvSpPr>
          <p:nvPr/>
        </p:nvSpPr>
        <p:spPr bwMode="auto">
          <a:xfrm>
            <a:off x="460375" y="10175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5" y="2204864"/>
            <a:ext cx="3354471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757944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印尼</a:t>
            </a:r>
          </a:p>
        </p:txBody>
      </p:sp>
    </p:spTree>
    <p:extLst>
      <p:ext uri="{BB962C8B-B14F-4D97-AF65-F5344CB8AC3E}">
        <p14:creationId xmlns:p14="http://schemas.microsoft.com/office/powerpoint/2010/main" val="247864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4" name="Picture 1" descr="D:\Users\brian\Desktop\321\15945662357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66294" y="2132859"/>
            <a:ext cx="34575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860035" y="2204864"/>
            <a:ext cx="3354471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757944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波蘭</a:t>
            </a:r>
          </a:p>
        </p:txBody>
      </p:sp>
    </p:spTree>
    <p:extLst>
      <p:ext uri="{BB962C8B-B14F-4D97-AF65-F5344CB8AC3E}">
        <p14:creationId xmlns:p14="http://schemas.microsoft.com/office/powerpoint/2010/main" val="313697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智慧頭腦圖片素材-JPG圖片尺寸3000 × 2000px-高清圖片500661745-zh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"/>
          <a:stretch/>
        </p:blipFill>
        <p:spPr bwMode="auto">
          <a:xfrm>
            <a:off x="-1743367" y="-123393"/>
            <a:ext cx="12630733" cy="710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674A678-C48C-4E40-A7F8-FCFB88779E6B}"/>
              </a:ext>
            </a:extLst>
          </p:cNvPr>
          <p:cNvGrpSpPr/>
          <p:nvPr/>
        </p:nvGrpSpPr>
        <p:grpSpPr>
          <a:xfrm>
            <a:off x="769392" y="2072753"/>
            <a:ext cx="7706051" cy="2712497"/>
            <a:chOff x="577044" y="1977685"/>
            <a:chExt cx="5779538" cy="2034373"/>
          </a:xfrm>
        </p:grpSpPr>
        <p:sp>
          <p:nvSpPr>
            <p:cNvPr id="4" name="矩形 3"/>
            <p:cNvSpPr/>
            <p:nvPr/>
          </p:nvSpPr>
          <p:spPr>
            <a:xfrm>
              <a:off x="577044" y="3111811"/>
              <a:ext cx="5672844" cy="9002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 defTabSz="1219170"/>
              <a:r>
                <a:rPr lang="zh-TW" altLang="en-US" sz="7200" b="1" dirty="0">
                  <a:ln w="19050">
                    <a:solidFill>
                      <a:srgbClr val="1F497D">
                        <a:tint val="1000"/>
                      </a:srgb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猜猜這是哪個人物</a:t>
              </a:r>
              <a:r>
                <a:rPr lang="en-US" altLang="zh-TW" sz="7200" b="1" dirty="0">
                  <a:ln w="19050">
                    <a:solidFill>
                      <a:srgbClr val="1F497D">
                        <a:tint val="1000"/>
                      </a:srgb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?</a:t>
              </a:r>
              <a:endParaRPr lang="zh-TW" altLang="en-US" sz="7200" b="1" dirty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華康墨字體" pitchFamily="81" charset="-120"/>
                <a:ea typeface="華康墨字體" pitchFamily="81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83738" y="1977685"/>
              <a:ext cx="5672844" cy="10849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 defTabSz="1219170"/>
              <a:r>
                <a:rPr lang="zh-TW" altLang="en-US" sz="8800" b="1" dirty="0">
                  <a:ln w="19050">
                    <a:solidFill>
                      <a:srgbClr val="1F497D">
                        <a:tint val="1000"/>
                      </a:srgb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卡通人物篇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904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472" y1="31941" x2="49068" y2="31450"/>
                        <a14:foregroundMark x1="47826" y1="29484" x2="36335" y2="28010"/>
                        <a14:foregroundMark x1="37267" y1="34398" x2="48447" y2="33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7" y="1268761"/>
            <a:ext cx="3067051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70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78" y="1268762"/>
            <a:ext cx="4467225" cy="4171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408425" y="5046036"/>
            <a:ext cx="22817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派大星</a:t>
            </a:r>
          </a:p>
        </p:txBody>
      </p:sp>
    </p:spTree>
    <p:extLst>
      <p:ext uri="{BB962C8B-B14F-4D97-AF65-F5344CB8AC3E}">
        <p14:creationId xmlns:p14="http://schemas.microsoft.com/office/powerpoint/2010/main" val="353800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405" y1="93915" x2="41603" y2="93915"/>
                        <a14:foregroundMark x1="71374" y1="95767" x2="76718" y2="93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6" y="1772817"/>
            <a:ext cx="2495551" cy="3600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43" y="1988843"/>
            <a:ext cx="3903540" cy="3567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058904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小熊維尼</a:t>
            </a:r>
          </a:p>
        </p:txBody>
      </p:sp>
    </p:spTree>
    <p:extLst>
      <p:ext uri="{BB962C8B-B14F-4D97-AF65-F5344CB8AC3E}">
        <p14:creationId xmlns:p14="http://schemas.microsoft.com/office/powerpoint/2010/main" val="396825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智慧頭腦圖片素材-JPG圖片尺寸3000 × 2000px-高清圖片500661745-zh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"/>
          <a:stretch/>
        </p:blipFill>
        <p:spPr bwMode="auto">
          <a:xfrm>
            <a:off x="-1743367" y="-123393"/>
            <a:ext cx="12630733" cy="710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7A01B9-D3BB-914D-B0E4-4C1C56D4E267}"/>
              </a:ext>
            </a:extLst>
          </p:cNvPr>
          <p:cNvGrpSpPr/>
          <p:nvPr/>
        </p:nvGrpSpPr>
        <p:grpSpPr>
          <a:xfrm>
            <a:off x="769392" y="2072753"/>
            <a:ext cx="7706051" cy="2712497"/>
            <a:chOff x="577044" y="1977685"/>
            <a:chExt cx="5779538" cy="2034373"/>
          </a:xfrm>
        </p:grpSpPr>
        <p:sp>
          <p:nvSpPr>
            <p:cNvPr id="4" name="矩形 3"/>
            <p:cNvSpPr/>
            <p:nvPr/>
          </p:nvSpPr>
          <p:spPr>
            <a:xfrm>
              <a:off x="577044" y="3111811"/>
              <a:ext cx="5672844" cy="9002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 defTabSz="1219170"/>
              <a:r>
                <a:rPr lang="zh-TW" altLang="en-US" sz="7200" b="1" dirty="0">
                  <a:ln w="19050">
                    <a:solidFill>
                      <a:srgbClr val="1F497D">
                        <a:tint val="1000"/>
                      </a:srgb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猜猜我是甚麼動物</a:t>
              </a:r>
              <a:r>
                <a:rPr lang="en-US" altLang="zh-TW" sz="7200" b="1" dirty="0">
                  <a:ln w="19050">
                    <a:solidFill>
                      <a:srgbClr val="1F497D">
                        <a:tint val="1000"/>
                      </a:srgb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?</a:t>
              </a:r>
              <a:endParaRPr lang="zh-TW" altLang="en-US" sz="7200" b="1" dirty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華康墨字體" pitchFamily="81" charset="-120"/>
                <a:ea typeface="華康墨字體" pitchFamily="81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83738" y="1977685"/>
              <a:ext cx="5672844" cy="10849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 defTabSz="1219170"/>
              <a:r>
                <a:rPr lang="zh-TW" altLang="en-US" sz="8800" b="1" dirty="0">
                  <a:ln w="19050">
                    <a:solidFill>
                      <a:srgbClr val="1F497D">
                        <a:tint val="1000"/>
                      </a:srgb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動物篇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9792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9372" r="96861">
                        <a14:foregroundMark x1="58969" y1="12411" x2="58744" y2="77088"/>
                        <a14:foregroundMark x1="69283" y1="48210" x2="75336" y2="66826"/>
                        <a14:foregroundMark x1="69731" y1="21480" x2="68834" y2="27924"/>
                        <a14:foregroundMark x1="48655" y1="47494" x2="38565" y2="44391"/>
                        <a14:foregroundMark x1="65247" y1="59427" x2="67040" y2="63246"/>
                        <a14:backgroundMark x1="40359" y1="7637" x2="45291" y2="221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296" y="1628801"/>
            <a:ext cx="4320797" cy="4059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244" l="7087" r="93504">
                        <a14:foregroundMark x1="41142" y1="11502" x2="57874" y2="12207"/>
                        <a14:foregroundMark x1="49213" y1="32394" x2="26575" y2="53286"/>
                        <a14:foregroundMark x1="59843" y1="26526" x2="66732" y2="75117"/>
                        <a14:foregroundMark x1="49606" y1="19014" x2="41732" y2="64554"/>
                        <a14:foregroundMark x1="62205" y1="10798" x2="67323" y2="39202"/>
                        <a14:foregroundMark x1="39370" y1="20657" x2="17913" y2="59859"/>
                        <a14:foregroundMark x1="48425" y1="26291" x2="18504" y2="66432"/>
                        <a14:foregroundMark x1="35236" y1="19249" x2="14567" y2="52817"/>
                        <a14:foregroundMark x1="35630" y1="22770" x2="15748" y2="45540"/>
                        <a14:foregroundMark x1="36811" y1="18075" x2="45866" y2="27934"/>
                        <a14:foregroundMark x1="66142" y1="20892" x2="77559" y2="58216"/>
                        <a14:foregroundMark x1="68898" y1="18310" x2="83268" y2="54460"/>
                        <a14:foregroundMark x1="73425" y1="20423" x2="85630" y2="51408"/>
                        <a14:foregroundMark x1="61417" y1="9155" x2="37008" y2="4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393641"/>
            <a:ext cx="4838700" cy="4057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757944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黛絲</a:t>
            </a:r>
          </a:p>
        </p:txBody>
      </p:sp>
    </p:spTree>
    <p:extLst>
      <p:ext uri="{BB962C8B-B14F-4D97-AF65-F5344CB8AC3E}">
        <p14:creationId xmlns:p14="http://schemas.microsoft.com/office/powerpoint/2010/main" val="378022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572401"/>
            <a:ext cx="3964653" cy="3534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500" r="945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09" y="1297695"/>
            <a:ext cx="4191000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757942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毛怪</a:t>
            </a:r>
          </a:p>
        </p:txBody>
      </p:sp>
    </p:spTree>
    <p:extLst>
      <p:ext uri="{BB962C8B-B14F-4D97-AF65-F5344CB8AC3E}">
        <p14:creationId xmlns:p14="http://schemas.microsoft.com/office/powerpoint/2010/main" val="348383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83" y="1772817"/>
            <a:ext cx="4053927" cy="3536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04" b="89953" l="7202" r="899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70" y="1385159"/>
            <a:ext cx="4629151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757942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龍貓</a:t>
            </a:r>
          </a:p>
        </p:txBody>
      </p:sp>
    </p:spTree>
    <p:extLst>
      <p:ext uri="{BB962C8B-B14F-4D97-AF65-F5344CB8AC3E}">
        <p14:creationId xmlns:p14="http://schemas.microsoft.com/office/powerpoint/2010/main" val="1732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885" l="3011" r="89892">
                        <a14:backgroundMark x1="25161" y1="5057" x2="27527" y2="81609"/>
                        <a14:backgroundMark x1="54624" y1="11494" x2="78495" y2="81839"/>
                        <a14:backgroundMark x1="69462" y1="12414" x2="80430" y2="33103"/>
                        <a14:backgroundMark x1="65806" y1="11954" x2="50538" y2="6207"/>
                        <a14:backgroundMark x1="47957" y1="2529" x2="62581" y2="5517"/>
                        <a14:backgroundMark x1="50323" y1="2529" x2="26667" y2="5747"/>
                        <a14:backgroundMark x1="30968" y1="12644" x2="28172" y2="28276"/>
                        <a14:backgroundMark x1="53333" y1="16782" x2="56559" y2="26207"/>
                        <a14:backgroundMark x1="37204" y1="28966" x2="31398" y2="37241"/>
                        <a14:backgroundMark x1="29032" y1="41149" x2="30538" y2="71034"/>
                        <a14:backgroundMark x1="11398" y1="48046" x2="29677" y2="93793"/>
                        <a14:backgroundMark x1="32903" y1="56782" x2="36129" y2="99770"/>
                        <a14:backgroundMark x1="63441" y1="56552" x2="84086" y2="99770"/>
                        <a14:backgroundMark x1="47957" y1="65747" x2="53333" y2="91724"/>
                        <a14:backgroundMark x1="39140" y1="54713" x2="37419" y2="82299"/>
                        <a14:backgroundMark x1="33978" y1="44138" x2="35484" y2="52874"/>
                        <a14:backgroundMark x1="36129" y1="27816" x2="42366" y2="27586"/>
                        <a14:backgroundMark x1="51398" y1="19540" x2="55054" y2="27816"/>
                        <a14:backgroundMark x1="60000" y1="45517" x2="64731" y2="66897"/>
                        <a14:backgroundMark x1="57419" y1="54253" x2="64946" y2="74943"/>
                        <a14:backgroundMark x1="64946" y1="81379" x2="74624" y2="99770"/>
                        <a14:backgroundMark x1="49032" y1="60230" x2="50323" y2="65977"/>
                        <a14:backgroundMark x1="48387" y1="54943" x2="48817" y2="61839"/>
                        <a14:backgroundMark x1="41935" y1="41379" x2="39355" y2="40460"/>
                        <a14:backgroundMark x1="50968" y1="29195" x2="56559" y2="23218"/>
                        <a14:backgroundMark x1="55699" y1="35862" x2="54839" y2="34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340768"/>
            <a:ext cx="4861173" cy="4547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9585">
                        <a14:foregroundMark x1="29046" y1="23214" x2="20747" y2="52455"/>
                        <a14:foregroundMark x1="72199" y1="24777" x2="85062" y2="56696"/>
                        <a14:foregroundMark x1="80498" y1="30134" x2="79253" y2="56696"/>
                        <a14:foregroundMark x1="25519" y1="14732" x2="9336" y2="50893"/>
                        <a14:foregroundMark x1="30290" y1="16964" x2="17635" y2="56027"/>
                        <a14:foregroundMark x1="24066" y1="23884" x2="12241" y2="61384"/>
                        <a14:foregroundMark x1="17635" y1="22545" x2="15353" y2="58259"/>
                        <a14:foregroundMark x1="24274" y1="16071" x2="6432" y2="44196"/>
                        <a14:foregroundMark x1="22822" y1="16295" x2="9959" y2="38393"/>
                        <a14:foregroundMark x1="37137" y1="18527" x2="29461" y2="55580"/>
                        <a14:foregroundMark x1="36722" y1="21652" x2="28838" y2="47098"/>
                        <a14:foregroundMark x1="36307" y1="16741" x2="21992" y2="51116"/>
                        <a14:foregroundMark x1="32780" y1="18527" x2="28631" y2="15625"/>
                        <a14:foregroundMark x1="30290" y1="16071" x2="35892" y2="18527"/>
                        <a14:foregroundMark x1="64108" y1="22321" x2="71369" y2="51339"/>
                        <a14:foregroundMark x1="65560" y1="15179" x2="79046" y2="56473"/>
                        <a14:foregroundMark x1="67220" y1="12500" x2="82780" y2="54688"/>
                        <a14:foregroundMark x1="75311" y1="22768" x2="89212" y2="51786"/>
                        <a14:foregroundMark x1="78631" y1="21652" x2="89419" y2="38616"/>
                        <a14:foregroundMark x1="80498" y1="22098" x2="91079" y2="34375"/>
                        <a14:foregroundMark x1="81743" y1="21429" x2="77593" y2="18973"/>
                        <a14:foregroundMark x1="87137" y1="29018" x2="91494" y2="51339"/>
                        <a14:foregroundMark x1="84440" y1="43973" x2="59544" y2="40402"/>
                        <a14:foregroundMark x1="91079" y1="41518" x2="87967" y2="33259"/>
                        <a14:foregroundMark x1="89834" y1="35714" x2="78216" y2="16741"/>
                        <a14:foregroundMark x1="78216" y1="16741" x2="91079" y2="39732"/>
                        <a14:foregroundMark x1="24066" y1="13839" x2="11826" y2="31696"/>
                        <a14:foregroundMark x1="21784" y1="16295" x2="11618" y2="27902"/>
                        <a14:foregroundMark x1="20124" y1="17188" x2="15145" y2="22545"/>
                        <a14:foregroundMark x1="11826" y1="31027" x2="6224" y2="44866"/>
                        <a14:foregroundMark x1="92116" y1="37054" x2="85062" y2="24777"/>
                        <a14:backgroundMark x1="93154" y1="39286" x2="84855" y2="24554"/>
                        <a14:backgroundMark x1="92946" y1="38393" x2="81328" y2="20759"/>
                        <a14:backgroundMark x1="93154" y1="36384" x2="84232" y2="22321"/>
                        <a14:backgroundMark x1="92739" y1="39509" x2="86929" y2="23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8" y="1340770"/>
            <a:ext cx="4083967" cy="379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757940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胡迪</a:t>
            </a:r>
          </a:p>
        </p:txBody>
      </p:sp>
    </p:spTree>
    <p:extLst>
      <p:ext uri="{BB962C8B-B14F-4D97-AF65-F5344CB8AC3E}">
        <p14:creationId xmlns:p14="http://schemas.microsoft.com/office/powerpoint/2010/main" val="140148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08419" y="5046036"/>
            <a:ext cx="22817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史迪奇</a:t>
            </a:r>
          </a:p>
        </p:txBody>
      </p:sp>
      <p:pic>
        <p:nvPicPr>
          <p:cNvPr id="31746" name="Picture 2" descr="C:\Users\pptuser\Desktop\圖\1594651183787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4276" y1="10302" x2="13586" y2="30402"/>
                        <a14:foregroundMark x1="82405" y1="9296" x2="91314" y2="457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5086"/>
            <a:ext cx="4276725" cy="379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C:\Users\pptuser\Desktop\圖\1594651250828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353" b="89951" l="0" r="74481">
                        <a14:backgroundMark x1="75104" y1="61029" x2="79461" y2="34559"/>
                        <a14:backgroundMark x1="76971" y1="44363" x2="77386" y2="7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285" y="712787"/>
            <a:ext cx="5543331" cy="469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97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57940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米妮</a:t>
            </a:r>
            <a:endParaRPr lang="en-US" altLang="zh-TW" sz="5400" b="1" spc="51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32770" name="Picture 2" descr="C:\Users\pptuser\Desktop\圖\1594651190753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5708" y1="8495" x2="53364" y2="14806"/>
                        <a14:foregroundMark x1="51508" y1="20874" x2="55452" y2="38592"/>
                        <a14:foregroundMark x1="71694" y1="16262" x2="74246" y2="38592"/>
                        <a14:foregroundMark x1="85615" y1="31796" x2="88631" y2="41505"/>
                        <a14:foregroundMark x1="84919" y1="25971" x2="90951" y2="42476"/>
                        <a14:foregroundMark x1="90487" y1="46359" x2="83759" y2="54369"/>
                        <a14:foregroundMark x1="73086" y1="47330" x2="49188" y2="39320"/>
                        <a14:foregroundMark x1="37819" y1="41748" x2="25058" y2="30340"/>
                        <a14:foregroundMark x1="22970" y1="23058" x2="34571" y2="31068"/>
                        <a14:foregroundMark x1="43852" y1="7767" x2="49420" y2="10437"/>
                        <a14:foregroundMark x1="24362" y1="19175" x2="27146" y2="41505"/>
                        <a14:foregroundMark x1="35267" y1="28155" x2="33179" y2="52184"/>
                        <a14:foregroundMark x1="12297" y1="34709" x2="10905" y2="52184"/>
                        <a14:foregroundMark x1="9977" y1="36650" x2="5336" y2="50728"/>
                        <a14:foregroundMark x1="9513" y1="37379" x2="5336" y2="48786"/>
                        <a14:foregroundMark x1="6265" y1="38835" x2="5568" y2="44175"/>
                        <a14:foregroundMark x1="6265" y1="38835" x2="4640" y2="48544"/>
                        <a14:foregroundMark x1="42691" y1="9709" x2="55220" y2="8495"/>
                        <a14:foregroundMark x1="41995" y1="6311" x2="51276" y2="6311"/>
                        <a14:foregroundMark x1="42459" y1="5583" x2="49884" y2="5583"/>
                        <a14:foregroundMark x1="42459" y1="4612" x2="50580" y2="5340"/>
                        <a14:foregroundMark x1="49188" y1="4854" x2="40603" y2="3641"/>
                        <a14:foregroundMark x1="44548" y1="3641" x2="50812" y2="2670"/>
                        <a14:foregroundMark x1="84223" y1="43447" x2="90487" y2="50000"/>
                        <a14:foregroundMark x1="88399" y1="41505" x2="90255" y2="50728"/>
                        <a14:foregroundMark x1="91647" y1="42961" x2="91879" y2="48786"/>
                        <a14:foregroundMark x1="93271" y1="49515" x2="89095" y2="36650"/>
                        <a14:foregroundMark x1="89791" y1="36408" x2="82367" y2="21845"/>
                        <a14:foregroundMark x1="87239" y1="27427" x2="89095" y2="39320"/>
                        <a14:foregroundMark x1="91183" y1="35194" x2="84455" y2="22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3" y="1286559"/>
            <a:ext cx="4105275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C:\Users\pptuser\Desktop\圖\1594651257645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69" b="89848" l="19231" r="67195">
                        <a14:foregroundMark x1="42534" y1="71574" x2="35747" y2="626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5" y="865190"/>
            <a:ext cx="5359247" cy="477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99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1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海綿寶寶</a:t>
            </a:r>
          </a:p>
        </p:txBody>
      </p:sp>
      <p:pic>
        <p:nvPicPr>
          <p:cNvPr id="33794" name="Picture 2" descr="C:\Users\pptuser\Desktop\圖\1594651197669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9130" y1="72861" x2="14130" y2="55012"/>
                        <a14:foregroundMark x1="14348" y1="59413" x2="18043" y2="78729"/>
                        <a14:foregroundMark x1="16739" y1="73594" x2="12174" y2="58680"/>
                        <a14:foregroundMark x1="12174" y1="60880" x2="16304" y2="73594"/>
                        <a14:foregroundMark x1="21087" y1="65281" x2="86522" y2="66015"/>
                        <a14:foregroundMark x1="90870" y1="62347" x2="83696" y2="73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307" y="1340768"/>
            <a:ext cx="43815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5" name="Picture 3" descr="C:\Users\pptuser\Desktop\圖\1594651264410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81" b="87136" l="14889" r="88889">
                        <a14:foregroundMark x1="45111" y1="27184" x2="64444" y2="18689"/>
                        <a14:foregroundMark x1="60000" y1="40777" x2="50000" y2="33738"/>
                        <a14:foregroundMark x1="40667" y1="22087" x2="46444" y2="35194"/>
                        <a14:foregroundMark x1="44444" y1="17961" x2="47556" y2="36893"/>
                        <a14:foregroundMark x1="54889" y1="20146" x2="58000" y2="37136"/>
                        <a14:foregroundMark x1="60667" y1="23786" x2="44889" y2="17476"/>
                        <a14:foregroundMark x1="44889" y1="17476" x2="54000" y2="40049"/>
                        <a14:foregroundMark x1="53333" y1="26456" x2="43556" y2="25971"/>
                        <a14:foregroundMark x1="44444" y1="22087" x2="66444" y2="37864"/>
                        <a14:foregroundMark x1="63778" y1="39078" x2="53556" y2="35680"/>
                        <a14:foregroundMark x1="64889" y1="60194" x2="41778" y2="52670"/>
                        <a14:foregroundMark x1="50889" y1="51699" x2="70667" y2="52670"/>
                        <a14:foregroundMark x1="70667" y1="55583" x2="46444" y2="54854"/>
                        <a14:foregroundMark x1="28889" y1="42718" x2="26889" y2="36165"/>
                        <a14:foregroundMark x1="72667" y1="40534" x2="74667" y2="38592"/>
                        <a14:foregroundMark x1="67556" y1="57039" x2="45778" y2="55583"/>
                        <a14:foregroundMark x1="45111" y1="56068" x2="60667" y2="60437"/>
                        <a14:foregroundMark x1="52222" y1="59709" x2="32000" y2="49029"/>
                        <a14:backgroundMark x1="27556" y1="85680" x2="24444" y2="66262"/>
                        <a14:backgroundMark x1="50667" y1="77913" x2="64444" y2="78155"/>
                        <a14:backgroundMark x1="66444" y1="76456" x2="78000" y2="82282"/>
                        <a14:backgroundMark x1="39778" y1="78155" x2="39778" y2="73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5469" y="1183979"/>
            <a:ext cx="4824777" cy="441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9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08421" y="5046036"/>
            <a:ext cx="22817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大眼仔</a:t>
            </a:r>
          </a:p>
        </p:txBody>
      </p:sp>
      <p:pic>
        <p:nvPicPr>
          <p:cNvPr id="34818" name="Picture 2" descr="C:\Users\pptuser\Desktop\圖\1594651204539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11" b="100000" l="0" r="100000">
                        <a14:foregroundMark x1="45433" y1="20097" x2="70960" y2="56174"/>
                        <a14:foregroundMark x1="69555" y1="24213" x2="59719" y2="50363"/>
                        <a14:foregroundMark x1="67447" y1="31961" x2="56674" y2="4600"/>
                        <a14:foregroundMark x1="56440" y1="4843" x2="38876" y2="52785"/>
                        <a14:foregroundMark x1="29977" y1="16465" x2="47775" y2="60291"/>
                        <a14:foregroundMark x1="50820" y1="14528" x2="39578" y2="10412"/>
                        <a14:foregroundMark x1="40749" y1="11622" x2="60656" y2="56659"/>
                        <a14:foregroundMark x1="47775" y1="28329" x2="61358" y2="33172"/>
                        <a14:foregroundMark x1="55269" y1="17433" x2="52693" y2="37772"/>
                        <a14:foregroundMark x1="55972" y1="30266" x2="44965" y2="21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8" y="1268762"/>
            <a:ext cx="406717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 descr="C:\Users\pptuser\Desktop\圖\1594651271590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48" b="89899" l="24000" r="90000">
                        <a14:backgroundMark x1="48000" y1="14899" x2="41111" y2="242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9" y="1017591"/>
            <a:ext cx="5353491" cy="471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75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57940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小豬</a:t>
            </a:r>
          </a:p>
        </p:txBody>
      </p:sp>
      <p:pic>
        <p:nvPicPr>
          <p:cNvPr id="35842" name="Picture 2" descr="C:\Users\pptuser\Desktop\圖\1594651230584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6" y="1340768"/>
            <a:ext cx="435292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C:\Users\pptuser\Desktop\圖\1594651278531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1967" r="100000">
                        <a14:backgroundMark x1="31799" y1="13415" x2="42887" y2="9024"/>
                        <a14:backgroundMark x1="62134" y1="6829" x2="74895" y2="24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66" y="712788"/>
            <a:ext cx="5705079" cy="489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8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08421" y="5046036"/>
            <a:ext cx="22817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蛋黃哥</a:t>
            </a:r>
          </a:p>
        </p:txBody>
      </p:sp>
      <p:pic>
        <p:nvPicPr>
          <p:cNvPr id="36866" name="Picture 2" descr="C:\Users\pptuser\Desktop\圖\1594651237083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316" y1="48395" x2="67368" y2="92840"/>
                        <a14:foregroundMark x1="58316" y1="13333" x2="40421" y2="8148"/>
                        <a14:foregroundMark x1="56000" y1="32346" x2="69263" y2="74815"/>
                        <a14:foregroundMark x1="85053" y1="55556" x2="46737" y2="77037"/>
                        <a14:foregroundMark x1="27579" y1="60494" x2="37474" y2="87654"/>
                        <a14:foregroundMark x1="33053" y1="79753" x2="14105" y2="51358"/>
                        <a14:foregroundMark x1="14737" y1="51358" x2="33895" y2="85185"/>
                        <a14:foregroundMark x1="32000" y1="66914" x2="36842" y2="36790"/>
                        <a14:foregroundMark x1="29895" y1="10864" x2="35158" y2="11852"/>
                        <a14:foregroundMark x1="56421" y1="38272" x2="64421" y2="70370"/>
                        <a14:foregroundMark x1="85895" y1="57037" x2="67579" y2="86420"/>
                        <a14:foregroundMark x1="61474" y1="89877" x2="33053" y2="81975"/>
                        <a14:foregroundMark x1="33684" y1="87901" x2="33684" y2="87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169989"/>
            <a:ext cx="45243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Picture 3" descr="C:\Users\pptuser\Desktop\圖\1594651285608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046" b="89831" l="8969" r="89910">
                        <a14:foregroundMark x1="32960" y1="68039" x2="85874" y2="66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611" y="162610"/>
            <a:ext cx="5278391" cy="48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41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221" y="1141545"/>
            <a:ext cx="3888432" cy="3880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5" descr="請問他是哪位？《音速小子》真人版電影預告釋出主角「索尼克」樣貌讓 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9" r="17488"/>
          <a:stretch/>
        </p:blipFill>
        <p:spPr bwMode="auto">
          <a:xfrm>
            <a:off x="148931" y="1340769"/>
            <a:ext cx="4560431" cy="3482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757948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刺蝟</a:t>
            </a:r>
          </a:p>
        </p:txBody>
      </p:sp>
    </p:spTree>
    <p:extLst>
      <p:ext uri="{BB962C8B-B14F-4D97-AF65-F5344CB8AC3E}">
        <p14:creationId xmlns:p14="http://schemas.microsoft.com/office/powerpoint/2010/main" val="141956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08419" y="5046036"/>
            <a:ext cx="22817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三眼怪</a:t>
            </a:r>
          </a:p>
        </p:txBody>
      </p:sp>
      <p:pic>
        <p:nvPicPr>
          <p:cNvPr id="25602" name="Picture 2" descr="C:\Users\pptuser\Desktop\圖\1594650232362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4160" y1="38177" x2="77521" y2="37685"/>
                        <a14:foregroundMark x1="38235" y1="85468" x2="52941" y2="64286"/>
                        <a14:foregroundMark x1="51050" y1="31773" x2="62815" y2="51724"/>
                        <a14:foregroundMark x1="72689" y1="45567" x2="70798" y2="23892"/>
                        <a14:foregroundMark x1="63866" y1="31034" x2="38866" y2="24138"/>
                        <a14:foregroundMark x1="27521" y1="25616" x2="21218" y2="564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22" y="1183297"/>
            <a:ext cx="4533900" cy="386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pptuser\Desktop\圖\1594650385857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6813" y1="73956" x2="26813" y2="89681"/>
                        <a14:backgroundMark x1="75604" y1="77641" x2="78462" y2="83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735" y="1017591"/>
            <a:ext cx="4519127" cy="404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10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57940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老皮</a:t>
            </a:r>
          </a:p>
        </p:txBody>
      </p:sp>
      <p:pic>
        <p:nvPicPr>
          <p:cNvPr id="26626" name="Picture 2" descr="C:\Users\pptuser\Desktop\圖\1594650271808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1974" y1="40150" x2="76395" y2="44638"/>
                        <a14:foregroundMark x1="69313" y1="29426" x2="73176" y2="46633"/>
                        <a14:foregroundMark x1="65665" y1="30673" x2="64378" y2="60100"/>
                        <a14:foregroundMark x1="67382" y1="39401" x2="43562" y2="31421"/>
                        <a14:foregroundMark x1="47639" y1="33167" x2="30687" y2="33915"/>
                        <a14:foregroundMark x1="30043" y1="29426" x2="35622" y2="64838"/>
                        <a14:foregroundMark x1="37554" y1="43890" x2="20815" y2="361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4438651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C:\Users\pptuser\Desktop\圖\1594650392769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833" y1="48120" x2="61765" y2="39348"/>
                        <a14:foregroundMark x1="42308" y1="47619" x2="46606" y2="44612"/>
                        <a14:backgroundMark x1="63801" y1="22306" x2="79412" y2="31579"/>
                        <a14:backgroundMark x1="19683" y1="30326" x2="24208" y2="48872"/>
                        <a14:backgroundMark x1="39367" y1="30827" x2="35747" y2="21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2" y="1000162"/>
            <a:ext cx="5082417" cy="458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69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09379" y="5046036"/>
            <a:ext cx="3679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超人特攻隊</a:t>
            </a:r>
          </a:p>
        </p:txBody>
      </p:sp>
      <p:pic>
        <p:nvPicPr>
          <p:cNvPr id="28674" name="Picture 2" descr="C:\Users\pptuser\Desktop\圖\1594650307304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5635" y1="15892" x2="89688" y2="61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6" y="1390396"/>
            <a:ext cx="397192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pptuser\Desktop\圖\1594650406951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504697"/>
            <a:ext cx="45053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10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08421" y="5046036"/>
            <a:ext cx="22817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跳跳虎</a:t>
            </a:r>
          </a:p>
        </p:txBody>
      </p:sp>
      <p:pic>
        <p:nvPicPr>
          <p:cNvPr id="29698" name="Picture 2" descr="C:\Users\pptuser\Desktop\圖\1594650314434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4514" l="0" r="89827">
                        <a14:foregroundMark x1="48052" y1="94514" x2="56926" y2="81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7" y="1316316"/>
            <a:ext cx="4400551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Picture 3" descr="C:\Users\pptuser\Desktop\圖\1594650413547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589" y="1357591"/>
            <a:ext cx="43338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32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09379" y="5046036"/>
            <a:ext cx="3679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飛天小女警</a:t>
            </a:r>
          </a:p>
        </p:txBody>
      </p:sp>
      <p:pic>
        <p:nvPicPr>
          <p:cNvPr id="30722" name="Picture 2" descr="C:\Users\pptuser\Desktop\圖\159465034444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8247" y1="15247" x2="18103" y2="46188"/>
                        <a14:foregroundMark x1="18103" y1="90583" x2="12931" y2="85650"/>
                        <a14:foregroundMark x1="50718" y1="17937" x2="50718" y2="47534"/>
                        <a14:foregroundMark x1="50718" y1="90583" x2="44253" y2="86996"/>
                        <a14:foregroundMark x1="76293" y1="20179" x2="78017" y2="43946"/>
                        <a14:foregroundMark x1="82615" y1="91031" x2="76437" y2="85650"/>
                        <a14:foregroundMark x1="4167" y1="67713" x2="14080" y2="80717"/>
                        <a14:foregroundMark x1="28592" y1="68610" x2="22701" y2="85202"/>
                        <a14:foregroundMark x1="27874" y1="65919" x2="23851" y2="88341"/>
                        <a14:foregroundMark x1="25287" y1="76233" x2="15517" y2="76233"/>
                        <a14:foregroundMark x1="21552" y1="77578" x2="13075" y2="77578"/>
                        <a14:foregroundMark x1="9339" y1="82511" x2="4167" y2="67713"/>
                        <a14:foregroundMark x1="5029" y1="71300" x2="7902" y2="82511"/>
                        <a14:foregroundMark x1="7615" y1="79821" x2="4023" y2="64574"/>
                        <a14:foregroundMark x1="42672" y1="75336" x2="36494" y2="60538"/>
                        <a14:foregroundMark x1="39224" y1="73094" x2="50287" y2="75336"/>
                        <a14:foregroundMark x1="55603" y1="69507" x2="47126" y2="79372"/>
                        <a14:foregroundMark x1="59483" y1="68161" x2="54885" y2="87892"/>
                        <a14:foregroundMark x1="51293" y1="78027" x2="37356" y2="74439"/>
                        <a14:foregroundMark x1="36207" y1="68161" x2="38937" y2="84305"/>
                        <a14:foregroundMark x1="38075" y1="74439" x2="34914" y2="67713"/>
                        <a14:foregroundMark x1="35345" y1="67713" x2="38649" y2="80717"/>
                        <a14:foregroundMark x1="38075" y1="81166" x2="34914" y2="62780"/>
                        <a14:foregroundMark x1="77586" y1="75336" x2="72845" y2="56502"/>
                        <a14:foregroundMark x1="70402" y1="62780" x2="75000" y2="91928"/>
                        <a14:foregroundMark x1="70833" y1="77130" x2="68103" y2="62780"/>
                        <a14:foregroundMark x1="66667" y1="63229" x2="71552" y2="85202"/>
                        <a14:foregroundMark x1="75718" y1="63229" x2="81609" y2="94170"/>
                        <a14:foregroundMark x1="80891" y1="68161" x2="83908" y2="91480"/>
                        <a14:foregroundMark x1="84914" y1="68161" x2="84052" y2="86996"/>
                        <a14:foregroundMark x1="88793" y1="71749" x2="81753" y2="92377"/>
                        <a14:foregroundMark x1="91379" y1="68161" x2="84052" y2="88341"/>
                        <a14:foregroundMark x1="91379" y1="70404" x2="85489" y2="86996"/>
                        <a14:foregroundMark x1="91954" y1="65919" x2="81034" y2="97758"/>
                        <a14:foregroundMark x1="73276" y1="83408" x2="66092" y2="63229"/>
                        <a14:foregroundMark x1="67241" y1="66816" x2="70115" y2="84305"/>
                        <a14:foregroundMark x1="8908" y1="81614" x2="3017" y2="59641"/>
                        <a14:foregroundMark x1="3448" y1="63229" x2="6753" y2="84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3" y="865188"/>
            <a:ext cx="6399387" cy="205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3" name="Picture 3" descr="C:\Users\pptuser\Desktop\圖\15946504463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5730" y1="34925" x2="22285" y2="42965"/>
                        <a14:foregroundMark x1="20974" y1="58040" x2="21536" y2="59799"/>
                        <a14:foregroundMark x1="40637" y1="25126" x2="53745" y2="27387"/>
                        <a14:foregroundMark x1="51685" y1="20854" x2="52622" y2="41457"/>
                        <a14:foregroundMark x1="56554" y1="28894" x2="49064" y2="22362"/>
                        <a14:foregroundMark x1="43071" y1="21859" x2="37640" y2="28894"/>
                        <a14:foregroundMark x1="76592" y1="32663" x2="75655" y2="28894"/>
                        <a14:foregroundMark x1="71723" y1="55025" x2="68914" y2="59045"/>
                        <a14:foregroundMark x1="47378" y1="46482" x2="43633" y2="37186"/>
                        <a14:foregroundMark x1="22846" y1="44221" x2="24532" y2="40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786"/>
          <a:stretch/>
        </p:blipFill>
        <p:spPr bwMode="auto">
          <a:xfrm>
            <a:off x="2276191" y="2332865"/>
            <a:ext cx="5086351" cy="273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94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智慧頭腦圖片素材-JPG圖片尺寸3000 × 2000px-高清圖片500661745-zh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"/>
          <a:stretch/>
        </p:blipFill>
        <p:spPr bwMode="auto">
          <a:xfrm>
            <a:off x="-1743367" y="-123393"/>
            <a:ext cx="12630733" cy="710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3E4E89D-427B-9B4C-92A9-93370A87F9CF}"/>
              </a:ext>
            </a:extLst>
          </p:cNvPr>
          <p:cNvGrpSpPr/>
          <p:nvPr/>
        </p:nvGrpSpPr>
        <p:grpSpPr>
          <a:xfrm>
            <a:off x="179512" y="2096707"/>
            <a:ext cx="8712968" cy="2664589"/>
            <a:chOff x="134634" y="1473555"/>
            <a:chExt cx="6534726" cy="1998442"/>
          </a:xfrm>
        </p:grpSpPr>
        <p:sp>
          <p:nvSpPr>
            <p:cNvPr id="4" name="矩形 3"/>
            <p:cNvSpPr/>
            <p:nvPr/>
          </p:nvSpPr>
          <p:spPr>
            <a:xfrm>
              <a:off x="134634" y="2571750"/>
              <a:ext cx="6534726" cy="9002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 defTabSz="1219170"/>
              <a:r>
                <a:rPr lang="zh-TW" altLang="en-US" sz="7200" b="1" dirty="0">
                  <a:ln w="19050">
                    <a:solidFill>
                      <a:srgbClr val="1F497D">
                        <a:tint val="1000"/>
                      </a:srgb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這是哪部迪士尼電影</a:t>
              </a:r>
              <a:r>
                <a:rPr lang="en-US" altLang="zh-TW" sz="7200" b="1" dirty="0">
                  <a:ln w="19050">
                    <a:solidFill>
                      <a:srgbClr val="1F497D">
                        <a:tint val="1000"/>
                      </a:srgb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?</a:t>
              </a:r>
              <a:endParaRPr lang="zh-TW" altLang="en-US" sz="7200" b="1" dirty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華康墨字體" pitchFamily="81" charset="-120"/>
                <a:ea typeface="華康墨字體" pitchFamily="81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83738" y="1473555"/>
              <a:ext cx="5672844" cy="10849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 defTabSz="1219170"/>
              <a:r>
                <a:rPr lang="zh-TW" altLang="en-US" sz="8800" b="1" dirty="0">
                  <a:ln w="19050">
                    <a:solidFill>
                      <a:srgbClr val="1F497D">
                        <a:tint val="1000"/>
                      </a:srgbClr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latin typeface="華康墨字體" pitchFamily="81" charset="-120"/>
                  <a:ea typeface="華康墨字體" pitchFamily="81" charset="-120"/>
                </a:rPr>
                <a:t>迪士尼篇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0917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09381" y="5046036"/>
            <a:ext cx="3679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美女與野獸</a:t>
            </a:r>
          </a:p>
        </p:txBody>
      </p:sp>
      <p:pic>
        <p:nvPicPr>
          <p:cNvPr id="1026" name="Picture 2" descr="C:\Users\pptuser\Desktop\圖\15946477470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81" y="1340768"/>
            <a:ext cx="7650851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70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09379" y="5046036"/>
            <a:ext cx="3679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無敵破壞王</a:t>
            </a:r>
          </a:p>
        </p:txBody>
      </p:sp>
      <p:pic>
        <p:nvPicPr>
          <p:cNvPr id="2050" name="Picture 2" descr="C:\Users\pptuser\Desktop\圖\159464777026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" r="10227"/>
          <a:stretch/>
        </p:blipFill>
        <p:spPr bwMode="auto">
          <a:xfrm>
            <a:off x="307977" y="1988842"/>
            <a:ext cx="8440489" cy="228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34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09379" y="5046036"/>
            <a:ext cx="3679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海底總動員</a:t>
            </a:r>
          </a:p>
        </p:txBody>
      </p:sp>
      <p:pic>
        <p:nvPicPr>
          <p:cNvPr id="3074" name="Picture 2" descr="C:\Users\pptuser\Desktop\圖\15946478155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63" y="2204866"/>
            <a:ext cx="8130695" cy="221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22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08421" y="5046036"/>
            <a:ext cx="22817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睡美人</a:t>
            </a:r>
          </a:p>
        </p:txBody>
      </p:sp>
      <p:pic>
        <p:nvPicPr>
          <p:cNvPr id="4098" name="Picture 2" descr="C:\Users\pptuser\Desktop\圖\15946478479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060849"/>
            <a:ext cx="7738776" cy="228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47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4" y="1753273"/>
            <a:ext cx="4186335" cy="309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2" descr="金魚腦？別再誤會它了！ | 腦子醒了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4"/>
          <a:stretch/>
        </p:blipFill>
        <p:spPr bwMode="auto">
          <a:xfrm>
            <a:off x="4716018" y="1609257"/>
            <a:ext cx="4252724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757946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金魚</a:t>
            </a:r>
          </a:p>
        </p:txBody>
      </p:sp>
    </p:spTree>
    <p:extLst>
      <p:ext uri="{BB962C8B-B14F-4D97-AF65-F5344CB8AC3E}">
        <p14:creationId xmlns:p14="http://schemas.microsoft.com/office/powerpoint/2010/main" val="5546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09379" y="5046036"/>
            <a:ext cx="3679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汽車總動員</a:t>
            </a:r>
          </a:p>
        </p:txBody>
      </p:sp>
      <p:pic>
        <p:nvPicPr>
          <p:cNvPr id="5122" name="Picture 2" descr="C:\Users\pptuser\Desktop\圖\15946478610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11712" r="4064"/>
          <a:stretch/>
        </p:blipFill>
        <p:spPr bwMode="auto">
          <a:xfrm>
            <a:off x="390966" y="2050183"/>
            <a:ext cx="831668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8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08421" y="5046036"/>
            <a:ext cx="22817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金銀島</a:t>
            </a:r>
          </a:p>
        </p:txBody>
      </p:sp>
      <p:pic>
        <p:nvPicPr>
          <p:cNvPr id="6146" name="Picture 2" descr="C:\Users\pptuser\Desktop\圖\159464787136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5" r="5808" b="10968"/>
          <a:stretch/>
        </p:blipFill>
        <p:spPr bwMode="auto">
          <a:xfrm>
            <a:off x="37413" y="2298590"/>
            <a:ext cx="9023787" cy="173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00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1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蟲蟲危機</a:t>
            </a:r>
          </a:p>
        </p:txBody>
      </p:sp>
      <p:pic>
        <p:nvPicPr>
          <p:cNvPr id="7170" name="Picture 2" descr="C:\Users\pptuser\Desktop\圖\15946478963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36" y="2032287"/>
            <a:ext cx="8242741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18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08421" y="5046036"/>
            <a:ext cx="22817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獅子王</a:t>
            </a:r>
          </a:p>
        </p:txBody>
      </p:sp>
      <p:pic>
        <p:nvPicPr>
          <p:cNvPr id="8194" name="Picture 2" descr="C:\Users\pptuser\Desktop\圖\15946479037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67" y="1988843"/>
            <a:ext cx="7701951" cy="256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14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1542" y="5046036"/>
            <a:ext cx="2655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en-US" altLang="zh-TW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101</a:t>
            </a:r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忠狗</a:t>
            </a:r>
          </a:p>
        </p:txBody>
      </p:sp>
      <p:pic>
        <p:nvPicPr>
          <p:cNvPr id="9218" name="Picture 2" descr="C:\Users\pptuser\Desktop\圖\15946479229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7" y="2172637"/>
            <a:ext cx="8892259" cy="216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17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1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小美人魚</a:t>
            </a:r>
          </a:p>
        </p:txBody>
      </p:sp>
      <p:pic>
        <p:nvPicPr>
          <p:cNvPr id="10242" name="Picture 2" descr="C:\Users\pptuser\Desktop\圖\159464793377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3"/>
          <a:stretch/>
        </p:blipFill>
        <p:spPr bwMode="auto">
          <a:xfrm>
            <a:off x="208894" y="2425824"/>
            <a:ext cx="8680831" cy="173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88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1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天外奇蹟</a:t>
            </a:r>
          </a:p>
        </p:txBody>
      </p:sp>
      <p:pic>
        <p:nvPicPr>
          <p:cNvPr id="11266" name="Picture 2" descr="C:\Users\pptuser\Desktop\圖\159464796334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67" y="2420888"/>
            <a:ext cx="875428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69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09379" y="5046036"/>
            <a:ext cx="3679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腦筋急轉彎</a:t>
            </a:r>
          </a:p>
        </p:txBody>
      </p:sp>
      <p:pic>
        <p:nvPicPr>
          <p:cNvPr id="12290" name="Picture 2" descr="C:\Users\pptuser\Desktop\圖\15946479814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" y="2636912"/>
            <a:ext cx="8972773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2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1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白雪公主</a:t>
            </a:r>
          </a:p>
        </p:txBody>
      </p:sp>
      <p:pic>
        <p:nvPicPr>
          <p:cNvPr id="13314" name="Picture 2" descr="C:\Users\pptuser\Desktop\圖\15946487411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31" y="2636913"/>
            <a:ext cx="8714644" cy="117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01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1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冰雪奇緣</a:t>
            </a:r>
          </a:p>
        </p:txBody>
      </p:sp>
      <p:pic>
        <p:nvPicPr>
          <p:cNvPr id="14338" name="Picture 2" descr="C:\Users\pptuser\Desktop\圖\15946487502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20" y="2204864"/>
            <a:ext cx="7984579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76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7" y="1181026"/>
            <a:ext cx="3903985" cy="3903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11" y="2096854"/>
            <a:ext cx="4252119" cy="2391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3757946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樹懶</a:t>
            </a:r>
          </a:p>
        </p:txBody>
      </p:sp>
    </p:spTree>
    <p:extLst>
      <p:ext uri="{BB962C8B-B14F-4D97-AF65-F5344CB8AC3E}">
        <p14:creationId xmlns:p14="http://schemas.microsoft.com/office/powerpoint/2010/main" val="11284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10345" y="5046036"/>
            <a:ext cx="50779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愛麗絲夢遊仙境</a:t>
            </a:r>
          </a:p>
        </p:txBody>
      </p:sp>
      <p:pic>
        <p:nvPicPr>
          <p:cNvPr id="15362" name="Picture 2" descr="C:\Users\pptuser\Desktop\圖\15946487891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43" y="2365937"/>
            <a:ext cx="8752804" cy="152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79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08421" y="5046036"/>
            <a:ext cx="22817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小飛象</a:t>
            </a:r>
          </a:p>
        </p:txBody>
      </p:sp>
      <p:pic>
        <p:nvPicPr>
          <p:cNvPr id="16386" name="Picture 2" descr="C:\Users\pptuser\Desktop\圖\159464880277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69" y="1988841"/>
            <a:ext cx="8231635" cy="256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36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1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小熊維尼</a:t>
            </a:r>
          </a:p>
        </p:txBody>
      </p:sp>
      <p:pic>
        <p:nvPicPr>
          <p:cNvPr id="17410" name="Picture 2" descr="C:\Users\pptuser\Desktop\圖\159464884878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4" y="2276872"/>
            <a:ext cx="8646031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98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1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魔髮奇緣</a:t>
            </a:r>
          </a:p>
        </p:txBody>
      </p:sp>
      <p:pic>
        <p:nvPicPr>
          <p:cNvPr id="18434" name="Picture 2" descr="C:\Users\pptuser\Desktop\圖\15946488787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5" y="1988842"/>
            <a:ext cx="7928049" cy="255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62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1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料理鼠王</a:t>
            </a:r>
          </a:p>
        </p:txBody>
      </p:sp>
      <p:pic>
        <p:nvPicPr>
          <p:cNvPr id="19458" name="Picture 2" descr="C:\Users\pptuser\Desktop\圖\159464892694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6" y="1916832"/>
            <a:ext cx="803992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87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57940" y="5046036"/>
            <a:ext cx="1582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瓦力</a:t>
            </a:r>
          </a:p>
        </p:txBody>
      </p:sp>
      <p:pic>
        <p:nvPicPr>
          <p:cNvPr id="20482" name="Picture 2" descr="C:\Users\pptuser\Desktop\圖\15946489444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75" y="1870284"/>
            <a:ext cx="7776864" cy="297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40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1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小鹿斑比</a:t>
            </a:r>
          </a:p>
        </p:txBody>
      </p:sp>
      <p:pic>
        <p:nvPicPr>
          <p:cNvPr id="21506" name="Picture 2" descr="C:\Users\pptuser\Desktop\圖\159464896018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75" y="2209800"/>
            <a:ext cx="8352420" cy="22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8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08421" y="5046036"/>
            <a:ext cx="22817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阿拉丁</a:t>
            </a:r>
          </a:p>
        </p:txBody>
      </p:sp>
      <p:pic>
        <p:nvPicPr>
          <p:cNvPr id="22530" name="Picture 2" descr="C:\Users\pptuser\Desktop\圖\159464929292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13" y="1700811"/>
            <a:ext cx="8545899" cy="286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11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08421" y="5046036"/>
            <a:ext cx="22817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花木蘭</a:t>
            </a:r>
          </a:p>
        </p:txBody>
      </p:sp>
      <p:pic>
        <p:nvPicPr>
          <p:cNvPr id="23554" name="Picture 2" descr="C:\Users\pptuser\Desktop\圖\15946493168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7" y="1772818"/>
            <a:ext cx="8736905" cy="265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59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09379" y="5046036"/>
            <a:ext cx="3679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動物方程式</a:t>
            </a:r>
          </a:p>
        </p:txBody>
      </p:sp>
      <p:pic>
        <p:nvPicPr>
          <p:cNvPr id="24578" name="Picture 2" descr="C:\Users\pptuser\Desktop\圖\15946493487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204864"/>
            <a:ext cx="8352928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4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8" y="1412778"/>
            <a:ext cx="3759969" cy="3677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 descr="請問皮老闆是什麼生物? - Mobile0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6" b="8197"/>
          <a:stretch/>
        </p:blipFill>
        <p:spPr bwMode="auto">
          <a:xfrm>
            <a:off x="4716018" y="1562640"/>
            <a:ext cx="4252463" cy="3377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058905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浮游生物</a:t>
            </a:r>
          </a:p>
        </p:txBody>
      </p:sp>
    </p:spTree>
    <p:extLst>
      <p:ext uri="{BB962C8B-B14F-4D97-AF65-F5344CB8AC3E}">
        <p14:creationId xmlns:p14="http://schemas.microsoft.com/office/powerpoint/2010/main" val="27994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智慧頭腦圖片素材-JPG圖片尺寸3000 × 2000px-高清圖片500661745-zh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"/>
          <a:stretch/>
        </p:blipFill>
        <p:spPr bwMode="auto">
          <a:xfrm>
            <a:off x="-1743367" y="-123393"/>
            <a:ext cx="12630733" cy="710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911651" y="2705726"/>
            <a:ext cx="756379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 defTabSz="1219170"/>
            <a:r>
              <a:rPr lang="zh-TW" altLang="en-US" sz="8800" b="1" dirty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華康墨字體" pitchFamily="81" charset="-120"/>
                <a:ea typeface="華康墨字體" pitchFamily="81" charset="-120"/>
              </a:rPr>
              <a:t>成語篇</a:t>
            </a:r>
          </a:p>
        </p:txBody>
      </p:sp>
    </p:spTree>
    <p:extLst>
      <p:ext uri="{BB962C8B-B14F-4D97-AF65-F5344CB8AC3E}">
        <p14:creationId xmlns:p14="http://schemas.microsoft.com/office/powerpoint/2010/main" val="25959310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1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鴨雀無聲</a:t>
            </a:r>
          </a:p>
        </p:txBody>
      </p:sp>
      <p:pic>
        <p:nvPicPr>
          <p:cNvPr id="37890" name="Picture 2" descr="C:\Users\pptuser\Desktop\圖\15946526151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78" y="2099639"/>
            <a:ext cx="7928049" cy="265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22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3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走馬看花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47" y="2132856"/>
            <a:ext cx="7972508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2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3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風衣足食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82" y="2132856"/>
            <a:ext cx="844584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3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3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星火燎原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6" y="2193211"/>
            <a:ext cx="8715573" cy="24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0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3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畫龍點睛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45" y="2276872"/>
            <a:ext cx="8232915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8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1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守株待兔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97" y="2204866"/>
            <a:ext cx="8517411" cy="24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3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雞鳴狗盜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66" y="2209692"/>
            <a:ext cx="8296473" cy="243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0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1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杯弓蛇影</a:t>
            </a:r>
            <a:endParaRPr lang="en-US" altLang="zh-TW" sz="5400" b="1" spc="51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3" y="2148923"/>
            <a:ext cx="8147099" cy="256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4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螳臂擋車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00" y="2348880"/>
            <a:ext cx="823360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9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4" name="AutoShape 2" descr="沙莉鸡电脑壁纸(第1页) - 一起扣扣网"/>
          <p:cNvSpPr>
            <a:spLocks noChangeAspect="1" noChangeArrowheads="1"/>
          </p:cNvSpPr>
          <p:nvPr/>
        </p:nvSpPr>
        <p:spPr bwMode="auto">
          <a:xfrm>
            <a:off x="460375" y="10175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39941" name="Picture 5" descr="圖被玩壞的莎莉 - 有趣板 | Dc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5" y="1844825"/>
            <a:ext cx="4232975" cy="3325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2" y="1887357"/>
            <a:ext cx="4438617" cy="3240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4107459" y="5046036"/>
            <a:ext cx="8837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雞</a:t>
            </a:r>
          </a:p>
        </p:txBody>
      </p:sp>
    </p:spTree>
    <p:extLst>
      <p:ext uri="{BB962C8B-B14F-4D97-AF65-F5344CB8AC3E}">
        <p14:creationId xmlns:p14="http://schemas.microsoft.com/office/powerpoint/2010/main" val="351922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3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畫蛇添足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27" y="2168860"/>
            <a:ext cx="8478551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5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3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心猿意馬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0" y="1984572"/>
            <a:ext cx="8683625" cy="288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8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3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開門見山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" y="2005657"/>
            <a:ext cx="8938443" cy="284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7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3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人財兩空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8" y="2001695"/>
            <a:ext cx="8780104" cy="28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3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3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四海一家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90" y="2198670"/>
            <a:ext cx="8836025" cy="246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1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喜德(@xide111) | Twitter"/>
          <p:cNvSpPr>
            <a:spLocks noChangeAspect="1" noChangeArrowheads="1"/>
          </p:cNvSpPr>
          <p:nvPr/>
        </p:nvSpPr>
        <p:spPr bwMode="auto">
          <a:xfrm>
            <a:off x="155575" y="7127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3" name="AutoShape 5" descr="樹懶行動這麼緩慢，為什麼還沒有滅絕呢？說出來你可能不信- 每日頭條"/>
          <p:cNvSpPr>
            <a:spLocks noChangeAspect="1" noChangeArrowheads="1"/>
          </p:cNvSpPr>
          <p:nvPr/>
        </p:nvSpPr>
        <p:spPr bwMode="auto">
          <a:xfrm>
            <a:off x="307975" y="8651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903" y="5046036"/>
            <a:ext cx="2980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1219170"/>
            <a:r>
              <a:rPr lang="zh-TW" altLang="en-US" sz="5400" b="1" spc="51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/>
                <a:ea typeface="新細明體" panose="02020500000000000000" pitchFamily="18" charset="-120"/>
              </a:rPr>
              <a:t>吃喝玩樂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8" y="2135503"/>
            <a:ext cx="8748464" cy="25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0531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24DAAD-A80A-414E-8321-61BD549E5B8F}"/>
              </a:ext>
            </a:extLst>
          </p:cNvPr>
          <p:cNvSpPr/>
          <p:nvPr/>
        </p:nvSpPr>
        <p:spPr>
          <a:xfrm>
            <a:off x="2843807" y="332656"/>
            <a:ext cx="3456386" cy="936104"/>
          </a:xfrm>
          <a:prstGeom prst="roundRect">
            <a:avLst/>
          </a:prstGeom>
          <a:solidFill>
            <a:schemeClr val="lt1">
              <a:alpha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班級公約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F3839EA-0766-CD4D-9148-5489FEC15781}"/>
              </a:ext>
            </a:extLst>
          </p:cNvPr>
          <p:cNvSpPr/>
          <p:nvPr/>
        </p:nvSpPr>
        <p:spPr>
          <a:xfrm>
            <a:off x="287524" y="1700808"/>
            <a:ext cx="8568952" cy="3456384"/>
          </a:xfrm>
          <a:prstGeom prst="roundRect">
            <a:avLst/>
          </a:prstGeom>
          <a:solidFill>
            <a:schemeClr val="lt1">
              <a:alpha val="7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．沒事多喝水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 </a:t>
            </a:r>
            <a:r>
              <a:rPr lang="zh-TW" altLang="en-US" sz="3600" dirty="0">
                <a:solidFill>
                  <a:prstClr val="black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多喝水沒事</a:t>
            </a:r>
            <a:endParaRPr lang="en-US" altLang="zh-TW" sz="3600" dirty="0">
              <a:solidFill>
                <a:prstClr val="black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．超越自我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 </a:t>
            </a:r>
            <a:r>
              <a:rPr kumimoji="0" lang="en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挑戰極限</a:t>
            </a: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W" sz="3600" dirty="0">
                <a:solidFill>
                  <a:prstClr val="black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．不脱隊就是愛小隊</a:t>
            </a: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．錢錢不外借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 </a:t>
            </a:r>
            <a:r>
              <a:rPr kumimoji="0" lang="en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費用自己pay</a:t>
            </a: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．少少使用手機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 </a:t>
            </a:r>
            <a:r>
              <a:rPr kumimoji="0" lang="en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一起留下美好回憶</a:t>
            </a:r>
          </a:p>
        </p:txBody>
      </p:sp>
    </p:spTree>
    <p:extLst>
      <p:ext uri="{BB962C8B-B14F-4D97-AF65-F5344CB8AC3E}">
        <p14:creationId xmlns:p14="http://schemas.microsoft.com/office/powerpoint/2010/main" val="14202138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24DAAD-A80A-414E-8321-61BD549E5B8F}"/>
              </a:ext>
            </a:extLst>
          </p:cNvPr>
          <p:cNvSpPr/>
          <p:nvPr/>
        </p:nvSpPr>
        <p:spPr>
          <a:xfrm>
            <a:off x="2843807" y="332656"/>
            <a:ext cx="3456386" cy="936104"/>
          </a:xfrm>
          <a:prstGeom prst="roundRect">
            <a:avLst/>
          </a:prstGeom>
          <a:solidFill>
            <a:schemeClr val="lt1">
              <a:alpha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班級公約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F3839EA-0766-CD4D-9148-5489FEC15781}"/>
              </a:ext>
            </a:extLst>
          </p:cNvPr>
          <p:cNvSpPr/>
          <p:nvPr/>
        </p:nvSpPr>
        <p:spPr>
          <a:xfrm>
            <a:off x="287524" y="1700808"/>
            <a:ext cx="8568952" cy="3456384"/>
          </a:xfrm>
          <a:prstGeom prst="roundRect">
            <a:avLst/>
          </a:prstGeom>
          <a:solidFill>
            <a:schemeClr val="lt1">
              <a:alpha val="7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．一寢室一吹風機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 否則自備發電機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notate TC" panose="03000500000000000000" pitchFamily="66" charset="-120"/>
              <a:ea typeface="Hannotate TC" panose="03000500000000000000" pitchFamily="66" charset="-120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prstClr val="black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．讚美出得去 鼓勵進得來 一起嗨起來</a:t>
            </a:r>
            <a:endParaRPr lang="en-US" altLang="zh-TW" sz="3600" dirty="0">
              <a:solidFill>
                <a:prstClr val="black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prstClr val="black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．平安是給家人最好的消息</a:t>
            </a:r>
            <a:endParaRPr lang="en-US" altLang="zh-TW" sz="3600" dirty="0">
              <a:solidFill>
                <a:prstClr val="black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prstClr val="black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．</a:t>
            </a:r>
            <a:r>
              <a:rPr lang="en-US" altLang="zh-TW" sz="3600" dirty="0">
                <a:solidFill>
                  <a:prstClr val="black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22:30</a:t>
            </a:r>
            <a:r>
              <a:rPr lang="zh-TW" altLang="en-US" sz="3600" dirty="0">
                <a:solidFill>
                  <a:prstClr val="black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休息是為了走</a:t>
            </a:r>
            <a:r>
              <a:rPr lang="en-US" altLang="zh-TW" sz="3600" dirty="0">
                <a:solidFill>
                  <a:prstClr val="black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7:00</a:t>
            </a:r>
            <a:r>
              <a:rPr lang="zh-TW" altLang="en-US" sz="3600" dirty="0">
                <a:solidFill>
                  <a:prstClr val="black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的路</a:t>
            </a:r>
            <a:endParaRPr lang="en-US" altLang="zh-TW" sz="3600" dirty="0">
              <a:solidFill>
                <a:prstClr val="black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80350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24DAAD-A80A-414E-8321-61BD549E5B8F}"/>
              </a:ext>
            </a:extLst>
          </p:cNvPr>
          <p:cNvSpPr/>
          <p:nvPr/>
        </p:nvSpPr>
        <p:spPr>
          <a:xfrm>
            <a:off x="2843807" y="332656"/>
            <a:ext cx="3456386" cy="936104"/>
          </a:xfrm>
          <a:prstGeom prst="roundRect">
            <a:avLst/>
          </a:prstGeom>
          <a:solidFill>
            <a:schemeClr val="lt1">
              <a:alpha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班級公約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F3839EA-0766-CD4D-9148-5489FEC15781}"/>
              </a:ext>
            </a:extLst>
          </p:cNvPr>
          <p:cNvSpPr/>
          <p:nvPr/>
        </p:nvSpPr>
        <p:spPr>
          <a:xfrm>
            <a:off x="287524" y="1700808"/>
            <a:ext cx="8568952" cy="3456384"/>
          </a:xfrm>
          <a:prstGeom prst="roundRect">
            <a:avLst/>
          </a:prstGeom>
          <a:solidFill>
            <a:schemeClr val="lt1">
              <a:alpha val="7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．一寢室一吹風機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TC" panose="03000500000000000000" pitchFamily="66" charset="-120"/>
                <a:ea typeface="Hannotate TC" panose="03000500000000000000" pitchFamily="66" charset="-120"/>
                <a:cs typeface="+mn-cs"/>
              </a:rPr>
              <a:t> 否則自備發電機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notate TC" panose="03000500000000000000" pitchFamily="66" charset="-120"/>
              <a:ea typeface="Hannotate TC" panose="03000500000000000000" pitchFamily="66" charset="-120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prstClr val="black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．讚美出得去 鼓勵進得來 一起嗨起來</a:t>
            </a:r>
            <a:endParaRPr lang="en-US" altLang="zh-TW" sz="3600" dirty="0">
              <a:solidFill>
                <a:prstClr val="black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prstClr val="black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．平安是給家人最好的消息</a:t>
            </a:r>
            <a:endParaRPr lang="en-US" altLang="zh-TW" sz="3600" dirty="0">
              <a:solidFill>
                <a:prstClr val="black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dirty="0">
                <a:solidFill>
                  <a:prstClr val="black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．</a:t>
            </a:r>
            <a:r>
              <a:rPr lang="en-US" altLang="zh-TW" sz="3600" dirty="0">
                <a:solidFill>
                  <a:prstClr val="black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22:30</a:t>
            </a:r>
            <a:r>
              <a:rPr lang="zh-TW" altLang="en-US" sz="3600" dirty="0">
                <a:solidFill>
                  <a:prstClr val="black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休息是為了走</a:t>
            </a:r>
            <a:r>
              <a:rPr lang="en-US" altLang="zh-TW" sz="3600" dirty="0">
                <a:solidFill>
                  <a:prstClr val="black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7:00</a:t>
            </a:r>
            <a:r>
              <a:rPr lang="zh-TW" altLang="en-US" sz="3600" dirty="0">
                <a:solidFill>
                  <a:prstClr val="black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的路</a:t>
            </a:r>
            <a:endParaRPr lang="en-US" altLang="zh-TW" sz="3600" dirty="0">
              <a:solidFill>
                <a:prstClr val="black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1557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309</Words>
  <Application>Microsoft Macintosh PowerPoint</Application>
  <PresentationFormat>On-screen Show (4:3)</PresentationFormat>
  <Paragraphs>124</Paragraphs>
  <Slides>100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100</vt:i4>
      </vt:variant>
    </vt:vector>
  </HeadingPairs>
  <TitlesOfParts>
    <vt:vector size="109" baseType="lpstr">
      <vt:lpstr>Hannotate TC</vt:lpstr>
      <vt:lpstr>華康墨字體</vt:lpstr>
      <vt:lpstr>Arial</vt:lpstr>
      <vt:lpstr>Calibri</vt:lpstr>
      <vt:lpstr>Calibri Light</vt:lpstr>
      <vt:lpstr>Office 佈景主題</vt:lpstr>
      <vt:lpstr>Office Theme</vt:lpstr>
      <vt:lpstr>1_Office 佈景主題</vt:lpstr>
      <vt:lpstr>2_Office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pptuser</dc:creator>
  <cp:lastModifiedBy>Microsoft Office User</cp:lastModifiedBy>
  <cp:revision>85</cp:revision>
  <dcterms:created xsi:type="dcterms:W3CDTF">2019-11-09T03:16:57Z</dcterms:created>
  <dcterms:modified xsi:type="dcterms:W3CDTF">2020-07-14T18:05:38Z</dcterms:modified>
</cp:coreProperties>
</file>